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erverZoom="100000" strictFirstAndLastChars="0" saveSubsetFonts="1">
  <p:sldMasterIdLst>
    <p:sldMasterId id="2147483648" r:id="rId1"/>
  </p:sldMasterIdLst>
  <p:notesMasterIdLst>
    <p:notesMasterId r:id="rId67"/>
  </p:notesMasterIdLst>
  <p:sldIdLst>
    <p:sldId id="258" r:id="rId2"/>
    <p:sldId id="260" r:id="rId3"/>
    <p:sldId id="276" r:id="rId4"/>
    <p:sldId id="277" r:id="rId5"/>
    <p:sldId id="278" r:id="rId6"/>
    <p:sldId id="279" r:id="rId7"/>
    <p:sldId id="280" r:id="rId8"/>
    <p:sldId id="281" r:id="rId9"/>
    <p:sldId id="282" r:id="rId10"/>
    <p:sldId id="283" r:id="rId11"/>
    <p:sldId id="284" r:id="rId12"/>
    <p:sldId id="285" r:id="rId13"/>
    <p:sldId id="286" r:id="rId14"/>
    <p:sldId id="287" r:id="rId15"/>
    <p:sldId id="288" r:id="rId16"/>
    <p:sldId id="289" r:id="rId17"/>
    <p:sldId id="290" r:id="rId18"/>
    <p:sldId id="292" r:id="rId19"/>
    <p:sldId id="293" r:id="rId20"/>
    <p:sldId id="294" r:id="rId21"/>
    <p:sldId id="295" r:id="rId22"/>
    <p:sldId id="296" r:id="rId23"/>
    <p:sldId id="297" r:id="rId24"/>
    <p:sldId id="298" r:id="rId25"/>
    <p:sldId id="299" r:id="rId26"/>
    <p:sldId id="300" r:id="rId27"/>
    <p:sldId id="301" r:id="rId28"/>
    <p:sldId id="302" r:id="rId29"/>
    <p:sldId id="303" r:id="rId30"/>
    <p:sldId id="304" r:id="rId31"/>
    <p:sldId id="305" r:id="rId32"/>
    <p:sldId id="306" r:id="rId33"/>
    <p:sldId id="307" r:id="rId34"/>
    <p:sldId id="308" r:id="rId35"/>
    <p:sldId id="309" r:id="rId36"/>
    <p:sldId id="310" r:id="rId37"/>
    <p:sldId id="311" r:id="rId38"/>
    <p:sldId id="312" r:id="rId39"/>
    <p:sldId id="313" r:id="rId40"/>
    <p:sldId id="314" r:id="rId41"/>
    <p:sldId id="315" r:id="rId42"/>
    <p:sldId id="316" r:id="rId43"/>
    <p:sldId id="317" r:id="rId44"/>
    <p:sldId id="318" r:id="rId45"/>
    <p:sldId id="319" r:id="rId46"/>
    <p:sldId id="320" r:id="rId47"/>
    <p:sldId id="321" r:id="rId48"/>
    <p:sldId id="322" r:id="rId49"/>
    <p:sldId id="323" r:id="rId50"/>
    <p:sldId id="324" r:id="rId51"/>
    <p:sldId id="325" r:id="rId52"/>
    <p:sldId id="326" r:id="rId53"/>
    <p:sldId id="327" r:id="rId54"/>
    <p:sldId id="328" r:id="rId55"/>
    <p:sldId id="329" r:id="rId56"/>
    <p:sldId id="330" r:id="rId57"/>
    <p:sldId id="331" r:id="rId58"/>
    <p:sldId id="332" r:id="rId59"/>
    <p:sldId id="333" r:id="rId60"/>
    <p:sldId id="334" r:id="rId61"/>
    <p:sldId id="335" r:id="rId62"/>
    <p:sldId id="336" r:id="rId63"/>
    <p:sldId id="337" r:id="rId64"/>
    <p:sldId id="338" r:id="rId65"/>
    <p:sldId id="275" r:id="rId66"/>
  </p:sldIdLst>
  <p:sldSz cx="13004800" cy="9753600"/>
  <p:notesSz cx="6858000" cy="9144000"/>
  <p:defaultTextStyle>
    <a:defPPr>
      <a:defRPr lang="pt-BR"/>
    </a:defPPr>
    <a:lvl1pPr algn="ctr" defTabSz="584200" rtl="0" fontAlgn="base" hangingPunct="0">
      <a:spcBef>
        <a:spcPct val="0"/>
      </a:spcBef>
      <a:spcAft>
        <a:spcPct val="0"/>
      </a:spcAft>
      <a:defRPr sz="3400" kern="1200">
        <a:solidFill>
          <a:srgbClr val="000000"/>
        </a:solidFill>
        <a:latin typeface="Helvetica Light" charset="0"/>
        <a:ea typeface="+mn-ea"/>
        <a:cs typeface="+mn-cs"/>
        <a:sym typeface="Helvetica Light" charset="0"/>
      </a:defRPr>
    </a:lvl1pPr>
    <a:lvl2pPr indent="228600" algn="ctr" defTabSz="584200" rtl="0" fontAlgn="base" hangingPunct="0">
      <a:spcBef>
        <a:spcPct val="0"/>
      </a:spcBef>
      <a:spcAft>
        <a:spcPct val="0"/>
      </a:spcAft>
      <a:defRPr sz="3400" kern="1200">
        <a:solidFill>
          <a:srgbClr val="000000"/>
        </a:solidFill>
        <a:latin typeface="Helvetica Light" charset="0"/>
        <a:ea typeface="+mn-ea"/>
        <a:cs typeface="+mn-cs"/>
        <a:sym typeface="Helvetica Light" charset="0"/>
      </a:defRPr>
    </a:lvl2pPr>
    <a:lvl3pPr indent="457200" algn="ctr" defTabSz="584200" rtl="0" fontAlgn="base" hangingPunct="0">
      <a:spcBef>
        <a:spcPct val="0"/>
      </a:spcBef>
      <a:spcAft>
        <a:spcPct val="0"/>
      </a:spcAft>
      <a:defRPr sz="3400" kern="1200">
        <a:solidFill>
          <a:srgbClr val="000000"/>
        </a:solidFill>
        <a:latin typeface="Helvetica Light" charset="0"/>
        <a:ea typeface="+mn-ea"/>
        <a:cs typeface="+mn-cs"/>
        <a:sym typeface="Helvetica Light" charset="0"/>
      </a:defRPr>
    </a:lvl3pPr>
    <a:lvl4pPr indent="685800" algn="ctr" defTabSz="584200" rtl="0" fontAlgn="base" hangingPunct="0">
      <a:spcBef>
        <a:spcPct val="0"/>
      </a:spcBef>
      <a:spcAft>
        <a:spcPct val="0"/>
      </a:spcAft>
      <a:defRPr sz="3400" kern="1200">
        <a:solidFill>
          <a:srgbClr val="000000"/>
        </a:solidFill>
        <a:latin typeface="Helvetica Light" charset="0"/>
        <a:ea typeface="+mn-ea"/>
        <a:cs typeface="+mn-cs"/>
        <a:sym typeface="Helvetica Light" charset="0"/>
      </a:defRPr>
    </a:lvl4pPr>
    <a:lvl5pPr indent="914400" algn="ctr" defTabSz="584200" rtl="0" fontAlgn="base" hangingPunct="0">
      <a:spcBef>
        <a:spcPct val="0"/>
      </a:spcBef>
      <a:spcAft>
        <a:spcPct val="0"/>
      </a:spcAft>
      <a:defRPr sz="3400" kern="1200">
        <a:solidFill>
          <a:srgbClr val="000000"/>
        </a:solidFill>
        <a:latin typeface="Helvetica Light" charset="0"/>
        <a:ea typeface="+mn-ea"/>
        <a:cs typeface="+mn-cs"/>
        <a:sym typeface="Helvetica Light" charset="0"/>
      </a:defRPr>
    </a:lvl5pPr>
    <a:lvl6pPr marL="2286000" algn="l" defTabSz="914400" rtl="0" eaLnBrk="1" latinLnBrk="0" hangingPunct="1">
      <a:defRPr sz="3400" kern="1200">
        <a:solidFill>
          <a:srgbClr val="000000"/>
        </a:solidFill>
        <a:latin typeface="Helvetica Light" charset="0"/>
        <a:ea typeface="+mn-ea"/>
        <a:cs typeface="+mn-cs"/>
        <a:sym typeface="Helvetica Light" charset="0"/>
      </a:defRPr>
    </a:lvl6pPr>
    <a:lvl7pPr marL="2743200" algn="l" defTabSz="914400" rtl="0" eaLnBrk="1" latinLnBrk="0" hangingPunct="1">
      <a:defRPr sz="3400" kern="1200">
        <a:solidFill>
          <a:srgbClr val="000000"/>
        </a:solidFill>
        <a:latin typeface="Helvetica Light" charset="0"/>
        <a:ea typeface="+mn-ea"/>
        <a:cs typeface="+mn-cs"/>
        <a:sym typeface="Helvetica Light" charset="0"/>
      </a:defRPr>
    </a:lvl7pPr>
    <a:lvl8pPr marL="3200400" algn="l" defTabSz="914400" rtl="0" eaLnBrk="1" latinLnBrk="0" hangingPunct="1">
      <a:defRPr sz="3400" kern="1200">
        <a:solidFill>
          <a:srgbClr val="000000"/>
        </a:solidFill>
        <a:latin typeface="Helvetica Light" charset="0"/>
        <a:ea typeface="+mn-ea"/>
        <a:cs typeface="+mn-cs"/>
        <a:sym typeface="Helvetica Light" charset="0"/>
      </a:defRPr>
    </a:lvl8pPr>
    <a:lvl9pPr marL="3657600" algn="l" defTabSz="914400" rtl="0" eaLnBrk="1" latinLnBrk="0" hangingPunct="1">
      <a:defRPr sz="3400" kern="1200">
        <a:solidFill>
          <a:srgbClr val="000000"/>
        </a:solidFill>
        <a:latin typeface="Helvetica Light" charset="0"/>
        <a:ea typeface="+mn-ea"/>
        <a:cs typeface="+mn-cs"/>
        <a:sym typeface="Helvetica Light" charset="0"/>
      </a:defRPr>
    </a:lvl9pPr>
  </p:defaultTextStyle>
  <p:extLst>
    <p:ext uri="{EFAFB233-063F-42B5-8137-9DF3F51BA10A}">
      <p15:sldGuideLst xmlns:p15="http://schemas.microsoft.com/office/powerpoint/2012/main">
        <p15:guide id="1" orient="horz" pos="3072">
          <p15:clr>
            <a:srgbClr val="A4A3A4"/>
          </p15:clr>
        </p15:guide>
        <p15:guide id="2" pos="4096">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8D51892-2BA5-4A68-8583-9BE9D3A24436}" v="93" dt="2023-09-19T22:28:46.79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74" d="100"/>
          <a:sy n="74" d="100"/>
        </p:scale>
        <p:origin x="1764" y="96"/>
      </p:cViewPr>
      <p:guideLst>
        <p:guide orient="horz" pos="3072"/>
        <p:guide pos="4096"/>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customXml" Target="../customXml/item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microsoft.com/office/2016/11/relationships/changesInfo" Target="changesInfos/changesInfo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 Id="rId75" Type="http://schemas.openxmlformats.org/officeDocument/2006/relationships/customXml" Target="../customXml/item2.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customXml" Target="../customXml/item3.xml"/><Relationship Id="rId7" Type="http://schemas.openxmlformats.org/officeDocument/2006/relationships/slide" Target="slides/slide6.xml"/><Relationship Id="rId71"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IGOR PEREIRA DOS SANTOS" userId="2ba31ab3-4af6-46f7-a76b-d6cc5b428f6b" providerId="ADAL" clId="{78E6FAD7-348B-4914-82E7-A2B7C6902384}"/>
    <pc:docChg chg="undo custSel addSld delSld modSld sldOrd">
      <pc:chgData name="IGOR PEREIRA DOS SANTOS" userId="2ba31ab3-4af6-46f7-a76b-d6cc5b428f6b" providerId="ADAL" clId="{78E6FAD7-348B-4914-82E7-A2B7C6902384}" dt="2023-09-14T22:49:06.375" v="4037" actId="1076"/>
      <pc:docMkLst>
        <pc:docMk/>
      </pc:docMkLst>
      <pc:sldChg chg="modSp mod">
        <pc:chgData name="IGOR PEREIRA DOS SANTOS" userId="2ba31ab3-4af6-46f7-a76b-d6cc5b428f6b" providerId="ADAL" clId="{78E6FAD7-348B-4914-82E7-A2B7C6902384}" dt="2023-09-14T21:14:26.602" v="829" actId="1076"/>
        <pc:sldMkLst>
          <pc:docMk/>
          <pc:sldMk cId="4089445691" sldId="280"/>
        </pc:sldMkLst>
        <pc:spChg chg="mod">
          <ac:chgData name="IGOR PEREIRA DOS SANTOS" userId="2ba31ab3-4af6-46f7-a76b-d6cc5b428f6b" providerId="ADAL" clId="{78E6FAD7-348B-4914-82E7-A2B7C6902384}" dt="2023-09-14T21:05:50.013" v="20" actId="20577"/>
          <ac:spMkLst>
            <pc:docMk/>
            <pc:sldMk cId="4089445691" sldId="280"/>
            <ac:spMk id="7173" creationId="{27305109-3859-42A2-87E1-F5A3FF7FF357}"/>
          </ac:spMkLst>
        </pc:spChg>
        <pc:picChg chg="mod">
          <ac:chgData name="IGOR PEREIRA DOS SANTOS" userId="2ba31ab3-4af6-46f7-a76b-d6cc5b428f6b" providerId="ADAL" clId="{78E6FAD7-348B-4914-82E7-A2B7C6902384}" dt="2023-09-14T21:14:26.602" v="829" actId="1076"/>
          <ac:picMkLst>
            <pc:docMk/>
            <pc:sldMk cId="4089445691" sldId="280"/>
            <ac:picMk id="3" creationId="{2626C44E-0958-A3C7-304B-9E856E193977}"/>
          </ac:picMkLst>
        </pc:picChg>
      </pc:sldChg>
      <pc:sldChg chg="addSp delSp modSp add mod">
        <pc:chgData name="IGOR PEREIRA DOS SANTOS" userId="2ba31ab3-4af6-46f7-a76b-d6cc5b428f6b" providerId="ADAL" clId="{78E6FAD7-348B-4914-82E7-A2B7C6902384}" dt="2023-09-14T21:16:27.906" v="847" actId="1076"/>
        <pc:sldMkLst>
          <pc:docMk/>
          <pc:sldMk cId="4247747150" sldId="281"/>
        </pc:sldMkLst>
        <pc:spChg chg="mod">
          <ac:chgData name="IGOR PEREIRA DOS SANTOS" userId="2ba31ab3-4af6-46f7-a76b-d6cc5b428f6b" providerId="ADAL" clId="{78E6FAD7-348B-4914-82E7-A2B7C6902384}" dt="2023-09-14T21:14:55.825" v="834" actId="1076"/>
          <ac:spMkLst>
            <pc:docMk/>
            <pc:sldMk cId="4247747150" sldId="281"/>
            <ac:spMk id="7173" creationId="{27305109-3859-42A2-87E1-F5A3FF7FF357}"/>
          </ac:spMkLst>
        </pc:spChg>
        <pc:picChg chg="del">
          <ac:chgData name="IGOR PEREIRA DOS SANTOS" userId="2ba31ab3-4af6-46f7-a76b-d6cc5b428f6b" providerId="ADAL" clId="{78E6FAD7-348B-4914-82E7-A2B7C6902384}" dt="2023-09-14T21:05:35.980" v="1" actId="478"/>
          <ac:picMkLst>
            <pc:docMk/>
            <pc:sldMk cId="4247747150" sldId="281"/>
            <ac:picMk id="3" creationId="{2626C44E-0958-A3C7-304B-9E856E193977}"/>
          </ac:picMkLst>
        </pc:picChg>
        <pc:picChg chg="add mod">
          <ac:chgData name="IGOR PEREIRA DOS SANTOS" userId="2ba31ab3-4af6-46f7-a76b-d6cc5b428f6b" providerId="ADAL" clId="{78E6FAD7-348B-4914-82E7-A2B7C6902384}" dt="2023-09-14T21:16:27.906" v="847" actId="1076"/>
          <ac:picMkLst>
            <pc:docMk/>
            <pc:sldMk cId="4247747150" sldId="281"/>
            <ac:picMk id="4" creationId="{1419DBF3-19DE-2C77-8B8B-6EAA76A94C9B}"/>
          </ac:picMkLst>
        </pc:picChg>
        <pc:picChg chg="add mod">
          <ac:chgData name="IGOR PEREIRA DOS SANTOS" userId="2ba31ab3-4af6-46f7-a76b-d6cc5b428f6b" providerId="ADAL" clId="{78E6FAD7-348B-4914-82E7-A2B7C6902384}" dt="2023-09-14T21:16:09.913" v="845" actId="1076"/>
          <ac:picMkLst>
            <pc:docMk/>
            <pc:sldMk cId="4247747150" sldId="281"/>
            <ac:picMk id="6" creationId="{1B9FE3CE-0540-3C20-EFFB-C6038E0165C6}"/>
          </ac:picMkLst>
        </pc:picChg>
      </pc:sldChg>
      <pc:sldChg chg="modSp add mod">
        <pc:chgData name="IGOR PEREIRA DOS SANTOS" userId="2ba31ab3-4af6-46f7-a76b-d6cc5b428f6b" providerId="ADAL" clId="{78E6FAD7-348B-4914-82E7-A2B7C6902384}" dt="2023-09-14T21:14:15.851" v="828" actId="113"/>
        <pc:sldMkLst>
          <pc:docMk/>
          <pc:sldMk cId="4262653133" sldId="282"/>
        </pc:sldMkLst>
        <pc:spChg chg="mod">
          <ac:chgData name="IGOR PEREIRA DOS SANTOS" userId="2ba31ab3-4af6-46f7-a76b-d6cc5b428f6b" providerId="ADAL" clId="{78E6FAD7-348B-4914-82E7-A2B7C6902384}" dt="2023-09-14T21:14:15.851" v="828" actId="113"/>
          <ac:spMkLst>
            <pc:docMk/>
            <pc:sldMk cId="4262653133" sldId="282"/>
            <ac:spMk id="7173" creationId="{27305109-3859-42A2-87E1-F5A3FF7FF357}"/>
          </ac:spMkLst>
        </pc:spChg>
      </pc:sldChg>
      <pc:sldChg chg="delSp modSp add del mod">
        <pc:chgData name="IGOR PEREIRA DOS SANTOS" userId="2ba31ab3-4af6-46f7-a76b-d6cc5b428f6b" providerId="ADAL" clId="{78E6FAD7-348B-4914-82E7-A2B7C6902384}" dt="2023-09-14T21:20:05.816" v="853" actId="2696"/>
        <pc:sldMkLst>
          <pc:docMk/>
          <pc:sldMk cId="1045369712" sldId="283"/>
        </pc:sldMkLst>
        <pc:spChg chg="mod">
          <ac:chgData name="IGOR PEREIRA DOS SANTOS" userId="2ba31ab3-4af6-46f7-a76b-d6cc5b428f6b" providerId="ADAL" clId="{78E6FAD7-348B-4914-82E7-A2B7C6902384}" dt="2023-09-14T21:20:03.305" v="852" actId="1076"/>
          <ac:spMkLst>
            <pc:docMk/>
            <pc:sldMk cId="1045369712" sldId="283"/>
            <ac:spMk id="7173" creationId="{27305109-3859-42A2-87E1-F5A3FF7FF357}"/>
          </ac:spMkLst>
        </pc:spChg>
        <pc:picChg chg="del">
          <ac:chgData name="IGOR PEREIRA DOS SANTOS" userId="2ba31ab3-4af6-46f7-a76b-d6cc5b428f6b" providerId="ADAL" clId="{78E6FAD7-348B-4914-82E7-A2B7C6902384}" dt="2023-09-14T21:19:56.651" v="849" actId="478"/>
          <ac:picMkLst>
            <pc:docMk/>
            <pc:sldMk cId="1045369712" sldId="283"/>
            <ac:picMk id="4" creationId="{1419DBF3-19DE-2C77-8B8B-6EAA76A94C9B}"/>
          </ac:picMkLst>
        </pc:picChg>
        <pc:picChg chg="del">
          <ac:chgData name="IGOR PEREIRA DOS SANTOS" userId="2ba31ab3-4af6-46f7-a76b-d6cc5b428f6b" providerId="ADAL" clId="{78E6FAD7-348B-4914-82E7-A2B7C6902384}" dt="2023-09-14T21:19:57.169" v="850" actId="478"/>
          <ac:picMkLst>
            <pc:docMk/>
            <pc:sldMk cId="1045369712" sldId="283"/>
            <ac:picMk id="6" creationId="{1B9FE3CE-0540-3C20-EFFB-C6038E0165C6}"/>
          </ac:picMkLst>
        </pc:picChg>
      </pc:sldChg>
      <pc:sldChg chg="modSp add mod ord">
        <pc:chgData name="IGOR PEREIRA DOS SANTOS" userId="2ba31ab3-4af6-46f7-a76b-d6cc5b428f6b" providerId="ADAL" clId="{78E6FAD7-348B-4914-82E7-A2B7C6902384}" dt="2023-09-14T21:23:03.442" v="1140" actId="20577"/>
        <pc:sldMkLst>
          <pc:docMk/>
          <pc:sldMk cId="3650714628" sldId="283"/>
        </pc:sldMkLst>
        <pc:spChg chg="mod">
          <ac:chgData name="IGOR PEREIRA DOS SANTOS" userId="2ba31ab3-4af6-46f7-a76b-d6cc5b428f6b" providerId="ADAL" clId="{78E6FAD7-348B-4914-82E7-A2B7C6902384}" dt="2023-09-14T21:23:03.442" v="1140" actId="20577"/>
          <ac:spMkLst>
            <pc:docMk/>
            <pc:sldMk cId="3650714628" sldId="283"/>
            <ac:spMk id="7173" creationId="{27305109-3859-42A2-87E1-F5A3FF7FF357}"/>
          </ac:spMkLst>
        </pc:spChg>
      </pc:sldChg>
      <pc:sldChg chg="addSp modSp add mod">
        <pc:chgData name="IGOR PEREIRA DOS SANTOS" userId="2ba31ab3-4af6-46f7-a76b-d6cc5b428f6b" providerId="ADAL" clId="{78E6FAD7-348B-4914-82E7-A2B7C6902384}" dt="2023-09-14T21:24:49.274" v="1323" actId="1076"/>
        <pc:sldMkLst>
          <pc:docMk/>
          <pc:sldMk cId="3000237576" sldId="284"/>
        </pc:sldMkLst>
        <pc:spChg chg="mod">
          <ac:chgData name="IGOR PEREIRA DOS SANTOS" userId="2ba31ab3-4af6-46f7-a76b-d6cc5b428f6b" providerId="ADAL" clId="{78E6FAD7-348B-4914-82E7-A2B7C6902384}" dt="2023-09-14T21:24:30.100" v="1321" actId="20577"/>
          <ac:spMkLst>
            <pc:docMk/>
            <pc:sldMk cId="3000237576" sldId="284"/>
            <ac:spMk id="7173" creationId="{27305109-3859-42A2-87E1-F5A3FF7FF357}"/>
          </ac:spMkLst>
        </pc:spChg>
        <pc:picChg chg="add mod">
          <ac:chgData name="IGOR PEREIRA DOS SANTOS" userId="2ba31ab3-4af6-46f7-a76b-d6cc5b428f6b" providerId="ADAL" clId="{78E6FAD7-348B-4914-82E7-A2B7C6902384}" dt="2023-09-14T21:24:49.274" v="1323" actId="1076"/>
          <ac:picMkLst>
            <pc:docMk/>
            <pc:sldMk cId="3000237576" sldId="284"/>
            <ac:picMk id="3" creationId="{29B74BEA-B940-12EA-0CD3-5AFCACA5F8CC}"/>
          </ac:picMkLst>
        </pc:picChg>
      </pc:sldChg>
      <pc:sldChg chg="delSp modSp add mod">
        <pc:chgData name="IGOR PEREIRA DOS SANTOS" userId="2ba31ab3-4af6-46f7-a76b-d6cc5b428f6b" providerId="ADAL" clId="{78E6FAD7-348B-4914-82E7-A2B7C6902384}" dt="2023-09-14T21:28:29.176" v="1886" actId="1076"/>
        <pc:sldMkLst>
          <pc:docMk/>
          <pc:sldMk cId="968302448" sldId="285"/>
        </pc:sldMkLst>
        <pc:spChg chg="mod">
          <ac:chgData name="IGOR PEREIRA DOS SANTOS" userId="2ba31ab3-4af6-46f7-a76b-d6cc5b428f6b" providerId="ADAL" clId="{78E6FAD7-348B-4914-82E7-A2B7C6902384}" dt="2023-09-14T21:28:29.176" v="1886" actId="1076"/>
          <ac:spMkLst>
            <pc:docMk/>
            <pc:sldMk cId="968302448" sldId="285"/>
            <ac:spMk id="7173" creationId="{27305109-3859-42A2-87E1-F5A3FF7FF357}"/>
          </ac:spMkLst>
        </pc:spChg>
        <pc:picChg chg="del">
          <ac:chgData name="IGOR PEREIRA DOS SANTOS" userId="2ba31ab3-4af6-46f7-a76b-d6cc5b428f6b" providerId="ADAL" clId="{78E6FAD7-348B-4914-82E7-A2B7C6902384}" dt="2023-09-14T21:25:51.395" v="1325" actId="478"/>
          <ac:picMkLst>
            <pc:docMk/>
            <pc:sldMk cId="968302448" sldId="285"/>
            <ac:picMk id="3" creationId="{29B74BEA-B940-12EA-0CD3-5AFCACA5F8CC}"/>
          </ac:picMkLst>
        </pc:picChg>
      </pc:sldChg>
      <pc:sldChg chg="addSp modSp add mod">
        <pc:chgData name="IGOR PEREIRA DOS SANTOS" userId="2ba31ab3-4af6-46f7-a76b-d6cc5b428f6b" providerId="ADAL" clId="{78E6FAD7-348B-4914-82E7-A2B7C6902384}" dt="2023-09-14T21:28:59.353" v="1927" actId="1076"/>
        <pc:sldMkLst>
          <pc:docMk/>
          <pc:sldMk cId="4153456368" sldId="286"/>
        </pc:sldMkLst>
        <pc:spChg chg="mod">
          <ac:chgData name="IGOR PEREIRA DOS SANTOS" userId="2ba31ab3-4af6-46f7-a76b-d6cc5b428f6b" providerId="ADAL" clId="{78E6FAD7-348B-4914-82E7-A2B7C6902384}" dt="2023-09-14T21:28:49.769" v="1925" actId="1076"/>
          <ac:spMkLst>
            <pc:docMk/>
            <pc:sldMk cId="4153456368" sldId="286"/>
            <ac:spMk id="7173" creationId="{27305109-3859-42A2-87E1-F5A3FF7FF357}"/>
          </ac:spMkLst>
        </pc:spChg>
        <pc:picChg chg="add mod">
          <ac:chgData name="IGOR PEREIRA DOS SANTOS" userId="2ba31ab3-4af6-46f7-a76b-d6cc5b428f6b" providerId="ADAL" clId="{78E6FAD7-348B-4914-82E7-A2B7C6902384}" dt="2023-09-14T21:28:59.353" v="1927" actId="1076"/>
          <ac:picMkLst>
            <pc:docMk/>
            <pc:sldMk cId="4153456368" sldId="286"/>
            <ac:picMk id="3" creationId="{ECEAF552-0A88-DE89-BB6F-9DCE87C6CC69}"/>
          </ac:picMkLst>
        </pc:picChg>
      </pc:sldChg>
      <pc:sldChg chg="delSp modSp add mod">
        <pc:chgData name="IGOR PEREIRA DOS SANTOS" userId="2ba31ab3-4af6-46f7-a76b-d6cc5b428f6b" providerId="ADAL" clId="{78E6FAD7-348B-4914-82E7-A2B7C6902384}" dt="2023-09-14T21:32:33.489" v="2229" actId="1076"/>
        <pc:sldMkLst>
          <pc:docMk/>
          <pc:sldMk cId="132007954" sldId="287"/>
        </pc:sldMkLst>
        <pc:spChg chg="mod">
          <ac:chgData name="IGOR PEREIRA DOS SANTOS" userId="2ba31ab3-4af6-46f7-a76b-d6cc5b428f6b" providerId="ADAL" clId="{78E6FAD7-348B-4914-82E7-A2B7C6902384}" dt="2023-09-14T21:32:33.489" v="2229" actId="1076"/>
          <ac:spMkLst>
            <pc:docMk/>
            <pc:sldMk cId="132007954" sldId="287"/>
            <ac:spMk id="7173" creationId="{27305109-3859-42A2-87E1-F5A3FF7FF357}"/>
          </ac:spMkLst>
        </pc:spChg>
        <pc:picChg chg="del">
          <ac:chgData name="IGOR PEREIRA DOS SANTOS" userId="2ba31ab3-4af6-46f7-a76b-d6cc5b428f6b" providerId="ADAL" clId="{78E6FAD7-348B-4914-82E7-A2B7C6902384}" dt="2023-09-14T21:31:08.544" v="1929" actId="478"/>
          <ac:picMkLst>
            <pc:docMk/>
            <pc:sldMk cId="132007954" sldId="287"/>
            <ac:picMk id="3" creationId="{ECEAF552-0A88-DE89-BB6F-9DCE87C6CC69}"/>
          </ac:picMkLst>
        </pc:picChg>
      </pc:sldChg>
      <pc:sldChg chg="modSp add mod">
        <pc:chgData name="IGOR PEREIRA DOS SANTOS" userId="2ba31ab3-4af6-46f7-a76b-d6cc5b428f6b" providerId="ADAL" clId="{78E6FAD7-348B-4914-82E7-A2B7C6902384}" dt="2023-09-14T21:34:21.046" v="2456" actId="20577"/>
        <pc:sldMkLst>
          <pc:docMk/>
          <pc:sldMk cId="1015978385" sldId="288"/>
        </pc:sldMkLst>
        <pc:spChg chg="mod">
          <ac:chgData name="IGOR PEREIRA DOS SANTOS" userId="2ba31ab3-4af6-46f7-a76b-d6cc5b428f6b" providerId="ADAL" clId="{78E6FAD7-348B-4914-82E7-A2B7C6902384}" dt="2023-09-14T21:34:21.046" v="2456" actId="20577"/>
          <ac:spMkLst>
            <pc:docMk/>
            <pc:sldMk cId="1015978385" sldId="288"/>
            <ac:spMk id="7173" creationId="{27305109-3859-42A2-87E1-F5A3FF7FF357}"/>
          </ac:spMkLst>
        </pc:spChg>
      </pc:sldChg>
      <pc:sldChg chg="addSp modSp add mod">
        <pc:chgData name="IGOR PEREIRA DOS SANTOS" userId="2ba31ab3-4af6-46f7-a76b-d6cc5b428f6b" providerId="ADAL" clId="{78E6FAD7-348B-4914-82E7-A2B7C6902384}" dt="2023-09-14T21:36:37.288" v="2553" actId="1076"/>
        <pc:sldMkLst>
          <pc:docMk/>
          <pc:sldMk cId="2031138078" sldId="289"/>
        </pc:sldMkLst>
        <pc:spChg chg="mod">
          <ac:chgData name="IGOR PEREIRA DOS SANTOS" userId="2ba31ab3-4af6-46f7-a76b-d6cc5b428f6b" providerId="ADAL" clId="{78E6FAD7-348B-4914-82E7-A2B7C6902384}" dt="2023-09-14T21:34:51.793" v="2529" actId="1076"/>
          <ac:spMkLst>
            <pc:docMk/>
            <pc:sldMk cId="2031138078" sldId="289"/>
            <ac:spMk id="7173" creationId="{27305109-3859-42A2-87E1-F5A3FF7FF357}"/>
          </ac:spMkLst>
        </pc:spChg>
        <pc:picChg chg="add mod">
          <ac:chgData name="IGOR PEREIRA DOS SANTOS" userId="2ba31ab3-4af6-46f7-a76b-d6cc5b428f6b" providerId="ADAL" clId="{78E6FAD7-348B-4914-82E7-A2B7C6902384}" dt="2023-09-14T21:36:37.288" v="2553" actId="1076"/>
          <ac:picMkLst>
            <pc:docMk/>
            <pc:sldMk cId="2031138078" sldId="289"/>
            <ac:picMk id="3" creationId="{DD5BBA2B-436D-BF03-3B4A-F8699A3D613D}"/>
          </ac:picMkLst>
        </pc:picChg>
      </pc:sldChg>
      <pc:sldChg chg="modSp add mod">
        <pc:chgData name="IGOR PEREIRA DOS SANTOS" userId="2ba31ab3-4af6-46f7-a76b-d6cc5b428f6b" providerId="ADAL" clId="{78E6FAD7-348B-4914-82E7-A2B7C6902384}" dt="2023-09-14T21:35:34.154" v="2544" actId="313"/>
        <pc:sldMkLst>
          <pc:docMk/>
          <pc:sldMk cId="3183444945" sldId="290"/>
        </pc:sldMkLst>
        <pc:spChg chg="mod">
          <ac:chgData name="IGOR PEREIRA DOS SANTOS" userId="2ba31ab3-4af6-46f7-a76b-d6cc5b428f6b" providerId="ADAL" clId="{78E6FAD7-348B-4914-82E7-A2B7C6902384}" dt="2023-09-14T21:35:34.154" v="2544" actId="313"/>
          <ac:spMkLst>
            <pc:docMk/>
            <pc:sldMk cId="3183444945" sldId="290"/>
            <ac:spMk id="7173" creationId="{27305109-3859-42A2-87E1-F5A3FF7FF357}"/>
          </ac:spMkLst>
        </pc:spChg>
      </pc:sldChg>
      <pc:sldChg chg="addSp modSp add mod">
        <pc:chgData name="IGOR PEREIRA DOS SANTOS" userId="2ba31ab3-4af6-46f7-a76b-d6cc5b428f6b" providerId="ADAL" clId="{78E6FAD7-348B-4914-82E7-A2B7C6902384}" dt="2023-09-14T21:36:10.720" v="2551" actId="1076"/>
        <pc:sldMkLst>
          <pc:docMk/>
          <pc:sldMk cId="2863966750" sldId="291"/>
        </pc:sldMkLst>
        <pc:spChg chg="mod">
          <ac:chgData name="IGOR PEREIRA DOS SANTOS" userId="2ba31ab3-4af6-46f7-a76b-d6cc5b428f6b" providerId="ADAL" clId="{78E6FAD7-348B-4914-82E7-A2B7C6902384}" dt="2023-09-14T21:36:03.072" v="2547" actId="1076"/>
          <ac:spMkLst>
            <pc:docMk/>
            <pc:sldMk cId="2863966750" sldId="291"/>
            <ac:spMk id="7173" creationId="{27305109-3859-42A2-87E1-F5A3FF7FF357}"/>
          </ac:spMkLst>
        </pc:spChg>
        <pc:picChg chg="add mod">
          <ac:chgData name="IGOR PEREIRA DOS SANTOS" userId="2ba31ab3-4af6-46f7-a76b-d6cc5b428f6b" providerId="ADAL" clId="{78E6FAD7-348B-4914-82E7-A2B7C6902384}" dt="2023-09-14T21:36:10.720" v="2551" actId="1076"/>
          <ac:picMkLst>
            <pc:docMk/>
            <pc:sldMk cId="2863966750" sldId="291"/>
            <ac:picMk id="3" creationId="{8356E198-E3D2-5EEA-5D39-74A51FE41880}"/>
          </ac:picMkLst>
        </pc:picChg>
      </pc:sldChg>
      <pc:sldChg chg="addSp delSp modSp add mod">
        <pc:chgData name="IGOR PEREIRA DOS SANTOS" userId="2ba31ab3-4af6-46f7-a76b-d6cc5b428f6b" providerId="ADAL" clId="{78E6FAD7-348B-4914-82E7-A2B7C6902384}" dt="2023-09-14T21:39:43.593" v="2721" actId="1076"/>
        <pc:sldMkLst>
          <pc:docMk/>
          <pc:sldMk cId="3041263039" sldId="292"/>
        </pc:sldMkLst>
        <pc:spChg chg="mod">
          <ac:chgData name="IGOR PEREIRA DOS SANTOS" userId="2ba31ab3-4af6-46f7-a76b-d6cc5b428f6b" providerId="ADAL" clId="{78E6FAD7-348B-4914-82E7-A2B7C6902384}" dt="2023-09-14T21:39:18.110" v="2719" actId="20577"/>
          <ac:spMkLst>
            <pc:docMk/>
            <pc:sldMk cId="3041263039" sldId="292"/>
            <ac:spMk id="7173" creationId="{27305109-3859-42A2-87E1-F5A3FF7FF357}"/>
          </ac:spMkLst>
        </pc:spChg>
        <pc:picChg chg="del">
          <ac:chgData name="IGOR PEREIRA DOS SANTOS" userId="2ba31ab3-4af6-46f7-a76b-d6cc5b428f6b" providerId="ADAL" clId="{78E6FAD7-348B-4914-82E7-A2B7C6902384}" dt="2023-09-14T21:38:29.197" v="2555" actId="478"/>
          <ac:picMkLst>
            <pc:docMk/>
            <pc:sldMk cId="3041263039" sldId="292"/>
            <ac:picMk id="3" creationId="{DD5BBA2B-436D-BF03-3B4A-F8699A3D613D}"/>
          </ac:picMkLst>
        </pc:picChg>
        <pc:picChg chg="add mod">
          <ac:chgData name="IGOR PEREIRA DOS SANTOS" userId="2ba31ab3-4af6-46f7-a76b-d6cc5b428f6b" providerId="ADAL" clId="{78E6FAD7-348B-4914-82E7-A2B7C6902384}" dt="2023-09-14T21:39:43.593" v="2721" actId="1076"/>
          <ac:picMkLst>
            <pc:docMk/>
            <pc:sldMk cId="3041263039" sldId="292"/>
            <ac:picMk id="4" creationId="{B47C5E82-978E-0A54-AC02-E318719FB458}"/>
          </ac:picMkLst>
        </pc:picChg>
      </pc:sldChg>
      <pc:sldChg chg="addSp delSp modSp add mod">
        <pc:chgData name="IGOR PEREIRA DOS SANTOS" userId="2ba31ab3-4af6-46f7-a76b-d6cc5b428f6b" providerId="ADAL" clId="{78E6FAD7-348B-4914-82E7-A2B7C6902384}" dt="2023-09-14T21:45:26.584" v="2923" actId="1076"/>
        <pc:sldMkLst>
          <pc:docMk/>
          <pc:sldMk cId="236423333" sldId="293"/>
        </pc:sldMkLst>
        <pc:spChg chg="mod">
          <ac:chgData name="IGOR PEREIRA DOS SANTOS" userId="2ba31ab3-4af6-46f7-a76b-d6cc5b428f6b" providerId="ADAL" clId="{78E6FAD7-348B-4914-82E7-A2B7C6902384}" dt="2023-09-14T21:45:21.448" v="2922" actId="1076"/>
          <ac:spMkLst>
            <pc:docMk/>
            <pc:sldMk cId="236423333" sldId="293"/>
            <ac:spMk id="7173" creationId="{27305109-3859-42A2-87E1-F5A3FF7FF357}"/>
          </ac:spMkLst>
        </pc:spChg>
        <pc:picChg chg="add mod">
          <ac:chgData name="IGOR PEREIRA DOS SANTOS" userId="2ba31ab3-4af6-46f7-a76b-d6cc5b428f6b" providerId="ADAL" clId="{78E6FAD7-348B-4914-82E7-A2B7C6902384}" dt="2023-09-14T21:45:26.584" v="2923" actId="1076"/>
          <ac:picMkLst>
            <pc:docMk/>
            <pc:sldMk cId="236423333" sldId="293"/>
            <ac:picMk id="3" creationId="{059FDC4F-C8BD-692B-6BAB-13C539C4DBEE}"/>
          </ac:picMkLst>
        </pc:picChg>
        <pc:picChg chg="del">
          <ac:chgData name="IGOR PEREIRA DOS SANTOS" userId="2ba31ab3-4af6-46f7-a76b-d6cc5b428f6b" providerId="ADAL" clId="{78E6FAD7-348B-4914-82E7-A2B7C6902384}" dt="2023-09-14T21:42:03.574" v="2723" actId="478"/>
          <ac:picMkLst>
            <pc:docMk/>
            <pc:sldMk cId="236423333" sldId="293"/>
            <ac:picMk id="4" creationId="{B47C5E82-978E-0A54-AC02-E318719FB458}"/>
          </ac:picMkLst>
        </pc:picChg>
      </pc:sldChg>
      <pc:sldChg chg="delSp modSp add mod">
        <pc:chgData name="IGOR PEREIRA DOS SANTOS" userId="2ba31ab3-4af6-46f7-a76b-d6cc5b428f6b" providerId="ADAL" clId="{78E6FAD7-348B-4914-82E7-A2B7C6902384}" dt="2023-09-14T21:51:49.736" v="3219" actId="1076"/>
        <pc:sldMkLst>
          <pc:docMk/>
          <pc:sldMk cId="1580733282" sldId="294"/>
        </pc:sldMkLst>
        <pc:spChg chg="mod">
          <ac:chgData name="IGOR PEREIRA DOS SANTOS" userId="2ba31ab3-4af6-46f7-a76b-d6cc5b428f6b" providerId="ADAL" clId="{78E6FAD7-348B-4914-82E7-A2B7C6902384}" dt="2023-09-14T21:51:49.736" v="3219" actId="1076"/>
          <ac:spMkLst>
            <pc:docMk/>
            <pc:sldMk cId="1580733282" sldId="294"/>
            <ac:spMk id="7173" creationId="{27305109-3859-42A2-87E1-F5A3FF7FF357}"/>
          </ac:spMkLst>
        </pc:spChg>
        <pc:picChg chg="del">
          <ac:chgData name="IGOR PEREIRA DOS SANTOS" userId="2ba31ab3-4af6-46f7-a76b-d6cc5b428f6b" providerId="ADAL" clId="{78E6FAD7-348B-4914-82E7-A2B7C6902384}" dt="2023-09-14T21:50:33.179" v="2925" actId="478"/>
          <ac:picMkLst>
            <pc:docMk/>
            <pc:sldMk cId="1580733282" sldId="294"/>
            <ac:picMk id="3" creationId="{059FDC4F-C8BD-692B-6BAB-13C539C4DBEE}"/>
          </ac:picMkLst>
        </pc:picChg>
      </pc:sldChg>
      <pc:sldChg chg="modSp add mod">
        <pc:chgData name="IGOR PEREIRA DOS SANTOS" userId="2ba31ab3-4af6-46f7-a76b-d6cc5b428f6b" providerId="ADAL" clId="{78E6FAD7-348B-4914-82E7-A2B7C6902384}" dt="2023-09-14T22:19:42.280" v="3805" actId="1076"/>
        <pc:sldMkLst>
          <pc:docMk/>
          <pc:sldMk cId="1061876045" sldId="295"/>
        </pc:sldMkLst>
        <pc:spChg chg="mod">
          <ac:chgData name="IGOR PEREIRA DOS SANTOS" userId="2ba31ab3-4af6-46f7-a76b-d6cc5b428f6b" providerId="ADAL" clId="{78E6FAD7-348B-4914-82E7-A2B7C6902384}" dt="2023-09-14T22:19:42.280" v="3805" actId="1076"/>
          <ac:spMkLst>
            <pc:docMk/>
            <pc:sldMk cId="1061876045" sldId="295"/>
            <ac:spMk id="7173" creationId="{27305109-3859-42A2-87E1-F5A3FF7FF357}"/>
          </ac:spMkLst>
        </pc:spChg>
      </pc:sldChg>
      <pc:sldChg chg="modSp add mod">
        <pc:chgData name="IGOR PEREIRA DOS SANTOS" userId="2ba31ab3-4af6-46f7-a76b-d6cc5b428f6b" providerId="ADAL" clId="{78E6FAD7-348B-4914-82E7-A2B7C6902384}" dt="2023-09-14T22:49:06.375" v="4037" actId="1076"/>
        <pc:sldMkLst>
          <pc:docMk/>
          <pc:sldMk cId="3003122258" sldId="296"/>
        </pc:sldMkLst>
        <pc:spChg chg="mod">
          <ac:chgData name="IGOR PEREIRA DOS SANTOS" userId="2ba31ab3-4af6-46f7-a76b-d6cc5b428f6b" providerId="ADAL" clId="{78E6FAD7-348B-4914-82E7-A2B7C6902384}" dt="2023-09-14T22:49:06.375" v="4037" actId="1076"/>
          <ac:spMkLst>
            <pc:docMk/>
            <pc:sldMk cId="3003122258" sldId="296"/>
            <ac:spMk id="7173" creationId="{27305109-3859-42A2-87E1-F5A3FF7FF357}"/>
          </ac:spMkLst>
        </pc:spChg>
      </pc:sldChg>
    </pc:docChg>
  </pc:docChgLst>
  <pc:docChgLst>
    <pc:chgData name="IGOR PEREIRA DOS SANTOS" userId="2ba31ab3-4af6-46f7-a76b-d6cc5b428f6b" providerId="ADAL" clId="{C8D51892-2BA5-4A68-8583-9BE9D3A24436}"/>
    <pc:docChg chg="undo custSel addSld delSld modSld sldOrd">
      <pc:chgData name="IGOR PEREIRA DOS SANTOS" userId="2ba31ab3-4af6-46f7-a76b-d6cc5b428f6b" providerId="ADAL" clId="{C8D51892-2BA5-4A68-8583-9BE9D3A24436}" dt="2023-09-19T22:28:46.795" v="3626" actId="1076"/>
      <pc:docMkLst>
        <pc:docMk/>
      </pc:docMkLst>
      <pc:sldChg chg="modSp mod">
        <pc:chgData name="IGOR PEREIRA DOS SANTOS" userId="2ba31ab3-4af6-46f7-a76b-d6cc5b428f6b" providerId="ADAL" clId="{C8D51892-2BA5-4A68-8583-9BE9D3A24436}" dt="2023-09-19T00:42:01.196" v="21" actId="20577"/>
        <pc:sldMkLst>
          <pc:docMk/>
          <pc:sldMk cId="0" sldId="258"/>
        </pc:sldMkLst>
        <pc:spChg chg="mod">
          <ac:chgData name="IGOR PEREIRA DOS SANTOS" userId="2ba31ab3-4af6-46f7-a76b-d6cc5b428f6b" providerId="ADAL" clId="{C8D51892-2BA5-4A68-8583-9BE9D3A24436}" dt="2023-09-19T00:42:01.196" v="21" actId="20577"/>
          <ac:spMkLst>
            <pc:docMk/>
            <pc:sldMk cId="0" sldId="258"/>
            <ac:spMk id="5124" creationId="{81DC61E1-40BE-E43D-887C-24447212EA9C}"/>
          </ac:spMkLst>
        </pc:spChg>
      </pc:sldChg>
      <pc:sldChg chg="modSp mod">
        <pc:chgData name="IGOR PEREIRA DOS SANTOS" userId="2ba31ab3-4af6-46f7-a76b-d6cc5b428f6b" providerId="ADAL" clId="{C8D51892-2BA5-4A68-8583-9BE9D3A24436}" dt="2023-09-19T00:49:21.044" v="474" actId="20577"/>
        <pc:sldMkLst>
          <pc:docMk/>
          <pc:sldMk cId="0" sldId="260"/>
        </pc:sldMkLst>
        <pc:spChg chg="mod">
          <ac:chgData name="IGOR PEREIRA DOS SANTOS" userId="2ba31ab3-4af6-46f7-a76b-d6cc5b428f6b" providerId="ADAL" clId="{C8D51892-2BA5-4A68-8583-9BE9D3A24436}" dt="2023-09-19T00:49:21.044" v="474" actId="20577"/>
          <ac:spMkLst>
            <pc:docMk/>
            <pc:sldMk cId="0" sldId="260"/>
            <ac:spMk id="7173" creationId="{27305109-3859-42A2-87E1-F5A3FF7FF357}"/>
          </ac:spMkLst>
        </pc:spChg>
      </pc:sldChg>
      <pc:sldChg chg="add del">
        <pc:chgData name="IGOR PEREIRA DOS SANTOS" userId="2ba31ab3-4af6-46f7-a76b-d6cc5b428f6b" providerId="ADAL" clId="{C8D51892-2BA5-4A68-8583-9BE9D3A24436}" dt="2023-09-19T21:54:22.618" v="1990" actId="47"/>
        <pc:sldMkLst>
          <pc:docMk/>
          <pc:sldMk cId="0" sldId="275"/>
        </pc:sldMkLst>
      </pc:sldChg>
      <pc:sldChg chg="modSp add mod">
        <pc:chgData name="IGOR PEREIRA DOS SANTOS" userId="2ba31ab3-4af6-46f7-a76b-d6cc5b428f6b" providerId="ADAL" clId="{C8D51892-2BA5-4A68-8583-9BE9D3A24436}" dt="2023-09-19T00:49:25.468" v="484" actId="20577"/>
        <pc:sldMkLst>
          <pc:docMk/>
          <pc:sldMk cId="1053786978" sldId="276"/>
        </pc:sldMkLst>
        <pc:spChg chg="mod">
          <ac:chgData name="IGOR PEREIRA DOS SANTOS" userId="2ba31ab3-4af6-46f7-a76b-d6cc5b428f6b" providerId="ADAL" clId="{C8D51892-2BA5-4A68-8583-9BE9D3A24436}" dt="2023-09-19T00:49:25.468" v="484" actId="20577"/>
          <ac:spMkLst>
            <pc:docMk/>
            <pc:sldMk cId="1053786978" sldId="276"/>
            <ac:spMk id="7173" creationId="{27305109-3859-42A2-87E1-F5A3FF7FF357}"/>
          </ac:spMkLst>
        </pc:spChg>
      </pc:sldChg>
      <pc:sldChg chg="del">
        <pc:chgData name="IGOR PEREIRA DOS SANTOS" userId="2ba31ab3-4af6-46f7-a76b-d6cc5b428f6b" providerId="ADAL" clId="{C8D51892-2BA5-4A68-8583-9BE9D3A24436}" dt="2023-09-19T00:44:49.961" v="204" actId="47"/>
        <pc:sldMkLst>
          <pc:docMk/>
          <pc:sldMk cId="3297037727" sldId="276"/>
        </pc:sldMkLst>
      </pc:sldChg>
      <pc:sldChg chg="modSp add mod">
        <pc:chgData name="IGOR PEREIRA DOS SANTOS" userId="2ba31ab3-4af6-46f7-a76b-d6cc5b428f6b" providerId="ADAL" clId="{C8D51892-2BA5-4A68-8583-9BE9D3A24436}" dt="2023-09-19T00:49:29.679" v="494" actId="20577"/>
        <pc:sldMkLst>
          <pc:docMk/>
          <pc:sldMk cId="545172814" sldId="277"/>
        </pc:sldMkLst>
        <pc:spChg chg="mod">
          <ac:chgData name="IGOR PEREIRA DOS SANTOS" userId="2ba31ab3-4af6-46f7-a76b-d6cc5b428f6b" providerId="ADAL" clId="{C8D51892-2BA5-4A68-8583-9BE9D3A24436}" dt="2023-09-19T00:49:29.679" v="494" actId="20577"/>
          <ac:spMkLst>
            <pc:docMk/>
            <pc:sldMk cId="545172814" sldId="277"/>
            <ac:spMk id="7173" creationId="{27305109-3859-42A2-87E1-F5A3FF7FF357}"/>
          </ac:spMkLst>
        </pc:spChg>
      </pc:sldChg>
      <pc:sldChg chg="del">
        <pc:chgData name="IGOR PEREIRA DOS SANTOS" userId="2ba31ab3-4af6-46f7-a76b-d6cc5b428f6b" providerId="ADAL" clId="{C8D51892-2BA5-4A68-8583-9BE9D3A24436}" dt="2023-09-19T00:44:50.695" v="205" actId="47"/>
        <pc:sldMkLst>
          <pc:docMk/>
          <pc:sldMk cId="4109129172" sldId="277"/>
        </pc:sldMkLst>
      </pc:sldChg>
      <pc:sldChg chg="del">
        <pc:chgData name="IGOR PEREIRA DOS SANTOS" userId="2ba31ab3-4af6-46f7-a76b-d6cc5b428f6b" providerId="ADAL" clId="{C8D51892-2BA5-4A68-8583-9BE9D3A24436}" dt="2023-09-19T00:44:51.175" v="206" actId="47"/>
        <pc:sldMkLst>
          <pc:docMk/>
          <pc:sldMk cId="2843056169" sldId="278"/>
        </pc:sldMkLst>
      </pc:sldChg>
      <pc:sldChg chg="modSp add mod">
        <pc:chgData name="IGOR PEREIRA DOS SANTOS" userId="2ba31ab3-4af6-46f7-a76b-d6cc5b428f6b" providerId="ADAL" clId="{C8D51892-2BA5-4A68-8583-9BE9D3A24436}" dt="2023-09-19T00:49:34.172" v="504" actId="20577"/>
        <pc:sldMkLst>
          <pc:docMk/>
          <pc:sldMk cId="3062662807" sldId="278"/>
        </pc:sldMkLst>
        <pc:spChg chg="mod">
          <ac:chgData name="IGOR PEREIRA DOS SANTOS" userId="2ba31ab3-4af6-46f7-a76b-d6cc5b428f6b" providerId="ADAL" clId="{C8D51892-2BA5-4A68-8583-9BE9D3A24436}" dt="2023-09-19T00:49:34.172" v="504" actId="20577"/>
          <ac:spMkLst>
            <pc:docMk/>
            <pc:sldMk cId="3062662807" sldId="278"/>
            <ac:spMk id="7173" creationId="{27305109-3859-42A2-87E1-F5A3FF7FF357}"/>
          </ac:spMkLst>
        </pc:spChg>
      </pc:sldChg>
      <pc:sldChg chg="del">
        <pc:chgData name="IGOR PEREIRA DOS SANTOS" userId="2ba31ab3-4af6-46f7-a76b-d6cc5b428f6b" providerId="ADAL" clId="{C8D51892-2BA5-4A68-8583-9BE9D3A24436}" dt="2023-09-19T00:44:51.375" v="207" actId="47"/>
        <pc:sldMkLst>
          <pc:docMk/>
          <pc:sldMk cId="207313971" sldId="279"/>
        </pc:sldMkLst>
      </pc:sldChg>
      <pc:sldChg chg="modSp add mod">
        <pc:chgData name="IGOR PEREIRA DOS SANTOS" userId="2ba31ab3-4af6-46f7-a76b-d6cc5b428f6b" providerId="ADAL" clId="{C8D51892-2BA5-4A68-8583-9BE9D3A24436}" dt="2023-09-19T00:49:39.077" v="516" actId="20577"/>
        <pc:sldMkLst>
          <pc:docMk/>
          <pc:sldMk cId="1830002604" sldId="279"/>
        </pc:sldMkLst>
        <pc:spChg chg="mod">
          <ac:chgData name="IGOR PEREIRA DOS SANTOS" userId="2ba31ab3-4af6-46f7-a76b-d6cc5b428f6b" providerId="ADAL" clId="{C8D51892-2BA5-4A68-8583-9BE9D3A24436}" dt="2023-09-19T00:49:39.077" v="516" actId="20577"/>
          <ac:spMkLst>
            <pc:docMk/>
            <pc:sldMk cId="1830002604" sldId="279"/>
            <ac:spMk id="7173" creationId="{27305109-3859-42A2-87E1-F5A3FF7FF357}"/>
          </ac:spMkLst>
        </pc:spChg>
      </pc:sldChg>
      <pc:sldChg chg="addSp modSp add mod">
        <pc:chgData name="IGOR PEREIRA DOS SANTOS" userId="2ba31ab3-4af6-46f7-a76b-d6cc5b428f6b" providerId="ADAL" clId="{C8D51892-2BA5-4A68-8583-9BE9D3A24436}" dt="2023-09-19T00:49:59.804" v="541" actId="1076"/>
        <pc:sldMkLst>
          <pc:docMk/>
          <pc:sldMk cId="3994865518" sldId="280"/>
        </pc:sldMkLst>
        <pc:spChg chg="mod">
          <ac:chgData name="IGOR PEREIRA DOS SANTOS" userId="2ba31ab3-4af6-46f7-a76b-d6cc5b428f6b" providerId="ADAL" clId="{C8D51892-2BA5-4A68-8583-9BE9D3A24436}" dt="2023-09-19T00:49:54.165" v="539" actId="20577"/>
          <ac:spMkLst>
            <pc:docMk/>
            <pc:sldMk cId="3994865518" sldId="280"/>
            <ac:spMk id="7173" creationId="{27305109-3859-42A2-87E1-F5A3FF7FF357}"/>
          </ac:spMkLst>
        </pc:spChg>
        <pc:picChg chg="add mod">
          <ac:chgData name="IGOR PEREIRA DOS SANTOS" userId="2ba31ab3-4af6-46f7-a76b-d6cc5b428f6b" providerId="ADAL" clId="{C8D51892-2BA5-4A68-8583-9BE9D3A24436}" dt="2023-09-19T00:49:59.804" v="541" actId="1076"/>
          <ac:picMkLst>
            <pc:docMk/>
            <pc:sldMk cId="3994865518" sldId="280"/>
            <ac:picMk id="3" creationId="{AB842615-799C-04EF-51A0-0A23743032FF}"/>
          </ac:picMkLst>
        </pc:picChg>
      </pc:sldChg>
      <pc:sldChg chg="del">
        <pc:chgData name="IGOR PEREIRA DOS SANTOS" userId="2ba31ab3-4af6-46f7-a76b-d6cc5b428f6b" providerId="ADAL" clId="{C8D51892-2BA5-4A68-8583-9BE9D3A24436}" dt="2023-09-19T00:44:51.734" v="209" actId="47"/>
        <pc:sldMkLst>
          <pc:docMk/>
          <pc:sldMk cId="4089445691" sldId="280"/>
        </pc:sldMkLst>
      </pc:sldChg>
      <pc:sldChg chg="add">
        <pc:chgData name="IGOR PEREIRA DOS SANTOS" userId="2ba31ab3-4af6-46f7-a76b-d6cc5b428f6b" providerId="ADAL" clId="{C8D51892-2BA5-4A68-8583-9BE9D3A24436}" dt="2023-09-19T00:50:01.978" v="542" actId="2890"/>
        <pc:sldMkLst>
          <pc:docMk/>
          <pc:sldMk cId="2556356147" sldId="281"/>
        </pc:sldMkLst>
      </pc:sldChg>
      <pc:sldChg chg="del">
        <pc:chgData name="IGOR PEREIRA DOS SANTOS" userId="2ba31ab3-4af6-46f7-a76b-d6cc5b428f6b" providerId="ADAL" clId="{C8D51892-2BA5-4A68-8583-9BE9D3A24436}" dt="2023-09-19T00:44:51.910" v="210" actId="47"/>
        <pc:sldMkLst>
          <pc:docMk/>
          <pc:sldMk cId="4247747150" sldId="281"/>
        </pc:sldMkLst>
      </pc:sldChg>
      <pc:sldChg chg="delSp modSp add mod">
        <pc:chgData name="IGOR PEREIRA DOS SANTOS" userId="2ba31ab3-4af6-46f7-a76b-d6cc5b428f6b" providerId="ADAL" clId="{C8D51892-2BA5-4A68-8583-9BE9D3A24436}" dt="2023-09-19T00:51:17.659" v="643" actId="1076"/>
        <pc:sldMkLst>
          <pc:docMk/>
          <pc:sldMk cId="2695785995" sldId="282"/>
        </pc:sldMkLst>
        <pc:spChg chg="mod">
          <ac:chgData name="IGOR PEREIRA DOS SANTOS" userId="2ba31ab3-4af6-46f7-a76b-d6cc5b428f6b" providerId="ADAL" clId="{C8D51892-2BA5-4A68-8583-9BE9D3A24436}" dt="2023-09-19T00:51:17.659" v="643" actId="1076"/>
          <ac:spMkLst>
            <pc:docMk/>
            <pc:sldMk cId="2695785995" sldId="282"/>
            <ac:spMk id="7173" creationId="{27305109-3859-42A2-87E1-F5A3FF7FF357}"/>
          </ac:spMkLst>
        </pc:spChg>
        <pc:picChg chg="del">
          <ac:chgData name="IGOR PEREIRA DOS SANTOS" userId="2ba31ab3-4af6-46f7-a76b-d6cc5b428f6b" providerId="ADAL" clId="{C8D51892-2BA5-4A68-8583-9BE9D3A24436}" dt="2023-09-19T00:50:11.277" v="544" actId="478"/>
          <ac:picMkLst>
            <pc:docMk/>
            <pc:sldMk cId="2695785995" sldId="282"/>
            <ac:picMk id="3" creationId="{AB842615-799C-04EF-51A0-0A23743032FF}"/>
          </ac:picMkLst>
        </pc:picChg>
      </pc:sldChg>
      <pc:sldChg chg="del">
        <pc:chgData name="IGOR PEREIRA DOS SANTOS" userId="2ba31ab3-4af6-46f7-a76b-d6cc5b428f6b" providerId="ADAL" clId="{C8D51892-2BA5-4A68-8583-9BE9D3A24436}" dt="2023-09-19T00:44:51.557" v="208" actId="47"/>
        <pc:sldMkLst>
          <pc:docMk/>
          <pc:sldMk cId="4262653133" sldId="282"/>
        </pc:sldMkLst>
      </pc:sldChg>
      <pc:sldChg chg="modSp add mod">
        <pc:chgData name="IGOR PEREIRA DOS SANTOS" userId="2ba31ab3-4af6-46f7-a76b-d6cc5b428f6b" providerId="ADAL" clId="{C8D51892-2BA5-4A68-8583-9BE9D3A24436}" dt="2023-09-19T00:53:47.207" v="707" actId="123"/>
        <pc:sldMkLst>
          <pc:docMk/>
          <pc:sldMk cId="2717725002" sldId="283"/>
        </pc:sldMkLst>
        <pc:spChg chg="mod">
          <ac:chgData name="IGOR PEREIRA DOS SANTOS" userId="2ba31ab3-4af6-46f7-a76b-d6cc5b428f6b" providerId="ADAL" clId="{C8D51892-2BA5-4A68-8583-9BE9D3A24436}" dt="2023-09-19T00:53:47.207" v="707" actId="123"/>
          <ac:spMkLst>
            <pc:docMk/>
            <pc:sldMk cId="2717725002" sldId="283"/>
            <ac:spMk id="7173" creationId="{27305109-3859-42A2-87E1-F5A3FF7FF357}"/>
          </ac:spMkLst>
        </pc:spChg>
      </pc:sldChg>
      <pc:sldChg chg="del">
        <pc:chgData name="IGOR PEREIRA DOS SANTOS" userId="2ba31ab3-4af6-46f7-a76b-d6cc5b428f6b" providerId="ADAL" clId="{C8D51892-2BA5-4A68-8583-9BE9D3A24436}" dt="2023-09-19T00:44:52.085" v="211" actId="47"/>
        <pc:sldMkLst>
          <pc:docMk/>
          <pc:sldMk cId="3650714628" sldId="283"/>
        </pc:sldMkLst>
      </pc:sldChg>
      <pc:sldChg chg="modSp add mod">
        <pc:chgData name="IGOR PEREIRA DOS SANTOS" userId="2ba31ab3-4af6-46f7-a76b-d6cc5b428f6b" providerId="ADAL" clId="{C8D51892-2BA5-4A68-8583-9BE9D3A24436}" dt="2023-09-19T00:54:02.394" v="709"/>
        <pc:sldMkLst>
          <pc:docMk/>
          <pc:sldMk cId="1441363139" sldId="284"/>
        </pc:sldMkLst>
        <pc:spChg chg="mod">
          <ac:chgData name="IGOR PEREIRA DOS SANTOS" userId="2ba31ab3-4af6-46f7-a76b-d6cc5b428f6b" providerId="ADAL" clId="{C8D51892-2BA5-4A68-8583-9BE9D3A24436}" dt="2023-09-19T00:54:02.394" v="709"/>
          <ac:spMkLst>
            <pc:docMk/>
            <pc:sldMk cId="1441363139" sldId="284"/>
            <ac:spMk id="7173" creationId="{27305109-3859-42A2-87E1-F5A3FF7FF357}"/>
          </ac:spMkLst>
        </pc:spChg>
      </pc:sldChg>
      <pc:sldChg chg="del">
        <pc:chgData name="IGOR PEREIRA DOS SANTOS" userId="2ba31ab3-4af6-46f7-a76b-d6cc5b428f6b" providerId="ADAL" clId="{C8D51892-2BA5-4A68-8583-9BE9D3A24436}" dt="2023-09-19T00:44:52.286" v="212" actId="47"/>
        <pc:sldMkLst>
          <pc:docMk/>
          <pc:sldMk cId="3000237576" sldId="284"/>
        </pc:sldMkLst>
      </pc:sldChg>
      <pc:sldChg chg="del">
        <pc:chgData name="IGOR PEREIRA DOS SANTOS" userId="2ba31ab3-4af6-46f7-a76b-d6cc5b428f6b" providerId="ADAL" clId="{C8D51892-2BA5-4A68-8583-9BE9D3A24436}" dt="2023-09-19T00:44:52.470" v="213" actId="47"/>
        <pc:sldMkLst>
          <pc:docMk/>
          <pc:sldMk cId="968302448" sldId="285"/>
        </pc:sldMkLst>
      </pc:sldChg>
      <pc:sldChg chg="modSp add mod">
        <pc:chgData name="IGOR PEREIRA DOS SANTOS" userId="2ba31ab3-4af6-46f7-a76b-d6cc5b428f6b" providerId="ADAL" clId="{C8D51892-2BA5-4A68-8583-9BE9D3A24436}" dt="2023-09-19T00:59:13.970" v="1165" actId="1076"/>
        <pc:sldMkLst>
          <pc:docMk/>
          <pc:sldMk cId="3845859644" sldId="285"/>
        </pc:sldMkLst>
        <pc:spChg chg="mod">
          <ac:chgData name="IGOR PEREIRA DOS SANTOS" userId="2ba31ab3-4af6-46f7-a76b-d6cc5b428f6b" providerId="ADAL" clId="{C8D51892-2BA5-4A68-8583-9BE9D3A24436}" dt="2023-09-19T00:59:13.970" v="1165" actId="1076"/>
          <ac:spMkLst>
            <pc:docMk/>
            <pc:sldMk cId="3845859644" sldId="285"/>
            <ac:spMk id="7173" creationId="{27305109-3859-42A2-87E1-F5A3FF7FF357}"/>
          </ac:spMkLst>
        </pc:spChg>
      </pc:sldChg>
      <pc:sldChg chg="modSp add mod">
        <pc:chgData name="IGOR PEREIRA DOS SANTOS" userId="2ba31ab3-4af6-46f7-a76b-d6cc5b428f6b" providerId="ADAL" clId="{C8D51892-2BA5-4A68-8583-9BE9D3A24436}" dt="2023-09-19T01:01:15.614" v="1562" actId="20577"/>
        <pc:sldMkLst>
          <pc:docMk/>
          <pc:sldMk cId="2961597952" sldId="286"/>
        </pc:sldMkLst>
        <pc:spChg chg="mod">
          <ac:chgData name="IGOR PEREIRA DOS SANTOS" userId="2ba31ab3-4af6-46f7-a76b-d6cc5b428f6b" providerId="ADAL" clId="{C8D51892-2BA5-4A68-8583-9BE9D3A24436}" dt="2023-09-19T01:01:15.614" v="1562" actId="20577"/>
          <ac:spMkLst>
            <pc:docMk/>
            <pc:sldMk cId="2961597952" sldId="286"/>
            <ac:spMk id="7173" creationId="{27305109-3859-42A2-87E1-F5A3FF7FF357}"/>
          </ac:spMkLst>
        </pc:spChg>
      </pc:sldChg>
      <pc:sldChg chg="del">
        <pc:chgData name="IGOR PEREIRA DOS SANTOS" userId="2ba31ab3-4af6-46f7-a76b-d6cc5b428f6b" providerId="ADAL" clId="{C8D51892-2BA5-4A68-8583-9BE9D3A24436}" dt="2023-09-19T00:44:52.638" v="214" actId="47"/>
        <pc:sldMkLst>
          <pc:docMk/>
          <pc:sldMk cId="4153456368" sldId="286"/>
        </pc:sldMkLst>
      </pc:sldChg>
      <pc:sldChg chg="del">
        <pc:chgData name="IGOR PEREIRA DOS SANTOS" userId="2ba31ab3-4af6-46f7-a76b-d6cc5b428f6b" providerId="ADAL" clId="{C8D51892-2BA5-4A68-8583-9BE9D3A24436}" dt="2023-09-19T00:44:52.830" v="215" actId="47"/>
        <pc:sldMkLst>
          <pc:docMk/>
          <pc:sldMk cId="132007954" sldId="287"/>
        </pc:sldMkLst>
      </pc:sldChg>
      <pc:sldChg chg="modSp add mod">
        <pc:chgData name="IGOR PEREIRA DOS SANTOS" userId="2ba31ab3-4af6-46f7-a76b-d6cc5b428f6b" providerId="ADAL" clId="{C8D51892-2BA5-4A68-8583-9BE9D3A24436}" dt="2023-09-19T01:01:46.707" v="1577" actId="1076"/>
        <pc:sldMkLst>
          <pc:docMk/>
          <pc:sldMk cId="1286433719" sldId="287"/>
        </pc:sldMkLst>
        <pc:spChg chg="mod">
          <ac:chgData name="IGOR PEREIRA DOS SANTOS" userId="2ba31ab3-4af6-46f7-a76b-d6cc5b428f6b" providerId="ADAL" clId="{C8D51892-2BA5-4A68-8583-9BE9D3A24436}" dt="2023-09-19T01:01:46.707" v="1577" actId="1076"/>
          <ac:spMkLst>
            <pc:docMk/>
            <pc:sldMk cId="1286433719" sldId="287"/>
            <ac:spMk id="7173" creationId="{27305109-3859-42A2-87E1-F5A3FF7FF357}"/>
          </ac:spMkLst>
        </pc:spChg>
      </pc:sldChg>
      <pc:sldChg chg="del">
        <pc:chgData name="IGOR PEREIRA DOS SANTOS" userId="2ba31ab3-4af6-46f7-a76b-d6cc5b428f6b" providerId="ADAL" clId="{C8D51892-2BA5-4A68-8583-9BE9D3A24436}" dt="2023-09-19T00:44:53.013" v="216" actId="47"/>
        <pc:sldMkLst>
          <pc:docMk/>
          <pc:sldMk cId="1015978385" sldId="288"/>
        </pc:sldMkLst>
      </pc:sldChg>
      <pc:sldChg chg="modSp add mod">
        <pc:chgData name="IGOR PEREIRA DOS SANTOS" userId="2ba31ab3-4af6-46f7-a76b-d6cc5b428f6b" providerId="ADAL" clId="{C8D51892-2BA5-4A68-8583-9BE9D3A24436}" dt="2023-09-19T01:02:13.644" v="1580" actId="1076"/>
        <pc:sldMkLst>
          <pc:docMk/>
          <pc:sldMk cId="1889543343" sldId="288"/>
        </pc:sldMkLst>
        <pc:spChg chg="mod">
          <ac:chgData name="IGOR PEREIRA DOS SANTOS" userId="2ba31ab3-4af6-46f7-a76b-d6cc5b428f6b" providerId="ADAL" clId="{C8D51892-2BA5-4A68-8583-9BE9D3A24436}" dt="2023-09-19T01:02:13.644" v="1580" actId="1076"/>
          <ac:spMkLst>
            <pc:docMk/>
            <pc:sldMk cId="1889543343" sldId="288"/>
            <ac:spMk id="7173" creationId="{27305109-3859-42A2-87E1-F5A3FF7FF357}"/>
          </ac:spMkLst>
        </pc:spChg>
      </pc:sldChg>
      <pc:sldChg chg="modSp add mod">
        <pc:chgData name="IGOR PEREIRA DOS SANTOS" userId="2ba31ab3-4af6-46f7-a76b-d6cc5b428f6b" providerId="ADAL" clId="{C8D51892-2BA5-4A68-8583-9BE9D3A24436}" dt="2023-09-19T01:02:44.700" v="1583" actId="1076"/>
        <pc:sldMkLst>
          <pc:docMk/>
          <pc:sldMk cId="1626359546" sldId="289"/>
        </pc:sldMkLst>
        <pc:spChg chg="mod">
          <ac:chgData name="IGOR PEREIRA DOS SANTOS" userId="2ba31ab3-4af6-46f7-a76b-d6cc5b428f6b" providerId="ADAL" clId="{C8D51892-2BA5-4A68-8583-9BE9D3A24436}" dt="2023-09-19T01:02:44.700" v="1583" actId="1076"/>
          <ac:spMkLst>
            <pc:docMk/>
            <pc:sldMk cId="1626359546" sldId="289"/>
            <ac:spMk id="7173" creationId="{27305109-3859-42A2-87E1-F5A3FF7FF357}"/>
          </ac:spMkLst>
        </pc:spChg>
      </pc:sldChg>
      <pc:sldChg chg="del">
        <pc:chgData name="IGOR PEREIRA DOS SANTOS" userId="2ba31ab3-4af6-46f7-a76b-d6cc5b428f6b" providerId="ADAL" clId="{C8D51892-2BA5-4A68-8583-9BE9D3A24436}" dt="2023-09-19T00:44:53.542" v="219" actId="47"/>
        <pc:sldMkLst>
          <pc:docMk/>
          <pc:sldMk cId="2031138078" sldId="289"/>
        </pc:sldMkLst>
      </pc:sldChg>
      <pc:sldChg chg="del">
        <pc:chgData name="IGOR PEREIRA DOS SANTOS" userId="2ba31ab3-4af6-46f7-a76b-d6cc5b428f6b" providerId="ADAL" clId="{C8D51892-2BA5-4A68-8583-9BE9D3A24436}" dt="2023-09-19T00:44:53.197" v="217" actId="47"/>
        <pc:sldMkLst>
          <pc:docMk/>
          <pc:sldMk cId="3183444945" sldId="290"/>
        </pc:sldMkLst>
      </pc:sldChg>
      <pc:sldChg chg="modSp add mod">
        <pc:chgData name="IGOR PEREIRA DOS SANTOS" userId="2ba31ab3-4af6-46f7-a76b-d6cc5b428f6b" providerId="ADAL" clId="{C8D51892-2BA5-4A68-8583-9BE9D3A24436}" dt="2023-09-19T01:04:12.789" v="1589" actId="207"/>
        <pc:sldMkLst>
          <pc:docMk/>
          <pc:sldMk cId="3667235549" sldId="290"/>
        </pc:sldMkLst>
        <pc:spChg chg="mod">
          <ac:chgData name="IGOR PEREIRA DOS SANTOS" userId="2ba31ab3-4af6-46f7-a76b-d6cc5b428f6b" providerId="ADAL" clId="{C8D51892-2BA5-4A68-8583-9BE9D3A24436}" dt="2023-09-19T01:04:12.789" v="1589" actId="207"/>
          <ac:spMkLst>
            <pc:docMk/>
            <pc:sldMk cId="3667235549" sldId="290"/>
            <ac:spMk id="7173" creationId="{27305109-3859-42A2-87E1-F5A3FF7FF357}"/>
          </ac:spMkLst>
        </pc:spChg>
      </pc:sldChg>
      <pc:sldChg chg="add del">
        <pc:chgData name="IGOR PEREIRA DOS SANTOS" userId="2ba31ab3-4af6-46f7-a76b-d6cc5b428f6b" providerId="ADAL" clId="{C8D51892-2BA5-4A68-8583-9BE9D3A24436}" dt="2023-09-19T21:43:22.146" v="1592" actId="2696"/>
        <pc:sldMkLst>
          <pc:docMk/>
          <pc:sldMk cId="2140724893" sldId="291"/>
        </pc:sldMkLst>
      </pc:sldChg>
      <pc:sldChg chg="del">
        <pc:chgData name="IGOR PEREIRA DOS SANTOS" userId="2ba31ab3-4af6-46f7-a76b-d6cc5b428f6b" providerId="ADAL" clId="{C8D51892-2BA5-4A68-8583-9BE9D3A24436}" dt="2023-09-19T00:44:53.357" v="218" actId="47"/>
        <pc:sldMkLst>
          <pc:docMk/>
          <pc:sldMk cId="2863966750" sldId="291"/>
        </pc:sldMkLst>
      </pc:sldChg>
      <pc:sldChg chg="modSp add mod">
        <pc:chgData name="IGOR PEREIRA DOS SANTOS" userId="2ba31ab3-4af6-46f7-a76b-d6cc5b428f6b" providerId="ADAL" clId="{C8D51892-2BA5-4A68-8583-9BE9D3A24436}" dt="2023-09-19T21:45:55.418" v="1693" actId="20577"/>
        <pc:sldMkLst>
          <pc:docMk/>
          <pc:sldMk cId="609605718" sldId="292"/>
        </pc:sldMkLst>
        <pc:spChg chg="mod">
          <ac:chgData name="IGOR PEREIRA DOS SANTOS" userId="2ba31ab3-4af6-46f7-a76b-d6cc5b428f6b" providerId="ADAL" clId="{C8D51892-2BA5-4A68-8583-9BE9D3A24436}" dt="2023-09-19T21:45:55.418" v="1693" actId="20577"/>
          <ac:spMkLst>
            <pc:docMk/>
            <pc:sldMk cId="609605718" sldId="292"/>
            <ac:spMk id="7173" creationId="{27305109-3859-42A2-87E1-F5A3FF7FF357}"/>
          </ac:spMkLst>
        </pc:spChg>
      </pc:sldChg>
      <pc:sldChg chg="del">
        <pc:chgData name="IGOR PEREIRA DOS SANTOS" userId="2ba31ab3-4af6-46f7-a76b-d6cc5b428f6b" providerId="ADAL" clId="{C8D51892-2BA5-4A68-8583-9BE9D3A24436}" dt="2023-09-19T00:44:53.718" v="220" actId="47"/>
        <pc:sldMkLst>
          <pc:docMk/>
          <pc:sldMk cId="3041263039" sldId="292"/>
        </pc:sldMkLst>
      </pc:sldChg>
      <pc:sldChg chg="del">
        <pc:chgData name="IGOR PEREIRA DOS SANTOS" userId="2ba31ab3-4af6-46f7-a76b-d6cc5b428f6b" providerId="ADAL" clId="{C8D51892-2BA5-4A68-8583-9BE9D3A24436}" dt="2023-09-19T00:44:53.902" v="221" actId="47"/>
        <pc:sldMkLst>
          <pc:docMk/>
          <pc:sldMk cId="236423333" sldId="293"/>
        </pc:sldMkLst>
      </pc:sldChg>
      <pc:sldChg chg="addSp modSp add mod">
        <pc:chgData name="IGOR PEREIRA DOS SANTOS" userId="2ba31ab3-4af6-46f7-a76b-d6cc5b428f6b" providerId="ADAL" clId="{C8D51892-2BA5-4A68-8583-9BE9D3A24436}" dt="2023-09-19T21:45:50.341" v="1681" actId="20577"/>
        <pc:sldMkLst>
          <pc:docMk/>
          <pc:sldMk cId="2862087673" sldId="293"/>
        </pc:sldMkLst>
        <pc:spChg chg="mod">
          <ac:chgData name="IGOR PEREIRA DOS SANTOS" userId="2ba31ab3-4af6-46f7-a76b-d6cc5b428f6b" providerId="ADAL" clId="{C8D51892-2BA5-4A68-8583-9BE9D3A24436}" dt="2023-09-19T21:45:50.341" v="1681" actId="20577"/>
          <ac:spMkLst>
            <pc:docMk/>
            <pc:sldMk cId="2862087673" sldId="293"/>
            <ac:spMk id="7173" creationId="{27305109-3859-42A2-87E1-F5A3FF7FF357}"/>
          </ac:spMkLst>
        </pc:spChg>
        <pc:picChg chg="add">
          <ac:chgData name="IGOR PEREIRA DOS SANTOS" userId="2ba31ab3-4af6-46f7-a76b-d6cc5b428f6b" providerId="ADAL" clId="{C8D51892-2BA5-4A68-8583-9BE9D3A24436}" dt="2023-09-19T21:44:57.113" v="1648" actId="22"/>
          <ac:picMkLst>
            <pc:docMk/>
            <pc:sldMk cId="2862087673" sldId="293"/>
            <ac:picMk id="3" creationId="{78C16416-7D52-EA62-B001-62EE121EB086}"/>
          </ac:picMkLst>
        </pc:picChg>
      </pc:sldChg>
      <pc:sldChg chg="del">
        <pc:chgData name="IGOR PEREIRA DOS SANTOS" userId="2ba31ab3-4af6-46f7-a76b-d6cc5b428f6b" providerId="ADAL" clId="{C8D51892-2BA5-4A68-8583-9BE9D3A24436}" dt="2023-09-19T00:44:54.633" v="222" actId="47"/>
        <pc:sldMkLst>
          <pc:docMk/>
          <pc:sldMk cId="1580733282" sldId="294"/>
        </pc:sldMkLst>
      </pc:sldChg>
      <pc:sldChg chg="modSp add mod ord">
        <pc:chgData name="IGOR PEREIRA DOS SANTOS" userId="2ba31ab3-4af6-46f7-a76b-d6cc5b428f6b" providerId="ADAL" clId="{C8D51892-2BA5-4A68-8583-9BE9D3A24436}" dt="2023-09-19T21:45:41.469" v="1665" actId="20577"/>
        <pc:sldMkLst>
          <pc:docMk/>
          <pc:sldMk cId="3663101889" sldId="294"/>
        </pc:sldMkLst>
        <pc:spChg chg="mod">
          <ac:chgData name="IGOR PEREIRA DOS SANTOS" userId="2ba31ab3-4af6-46f7-a76b-d6cc5b428f6b" providerId="ADAL" clId="{C8D51892-2BA5-4A68-8583-9BE9D3A24436}" dt="2023-09-19T21:45:41.469" v="1665" actId="20577"/>
          <ac:spMkLst>
            <pc:docMk/>
            <pc:sldMk cId="3663101889" sldId="294"/>
            <ac:spMk id="7173" creationId="{27305109-3859-42A2-87E1-F5A3FF7FF357}"/>
          </ac:spMkLst>
        </pc:spChg>
      </pc:sldChg>
      <pc:sldChg chg="del">
        <pc:chgData name="IGOR PEREIRA DOS SANTOS" userId="2ba31ab3-4af6-46f7-a76b-d6cc5b428f6b" providerId="ADAL" clId="{C8D51892-2BA5-4A68-8583-9BE9D3A24436}" dt="2023-09-19T00:44:55.181" v="223" actId="47"/>
        <pc:sldMkLst>
          <pc:docMk/>
          <pc:sldMk cId="1061876045" sldId="295"/>
        </pc:sldMkLst>
      </pc:sldChg>
      <pc:sldChg chg="addSp modSp add mod">
        <pc:chgData name="IGOR PEREIRA DOS SANTOS" userId="2ba31ab3-4af6-46f7-a76b-d6cc5b428f6b" providerId="ADAL" clId="{C8D51892-2BA5-4A68-8583-9BE9D3A24436}" dt="2023-09-19T21:46:28.172" v="1719" actId="1076"/>
        <pc:sldMkLst>
          <pc:docMk/>
          <pc:sldMk cId="2698179989" sldId="295"/>
        </pc:sldMkLst>
        <pc:spChg chg="mod">
          <ac:chgData name="IGOR PEREIRA DOS SANTOS" userId="2ba31ab3-4af6-46f7-a76b-d6cc5b428f6b" providerId="ADAL" clId="{C8D51892-2BA5-4A68-8583-9BE9D3A24436}" dt="2023-09-19T21:46:18.644" v="1717" actId="1076"/>
          <ac:spMkLst>
            <pc:docMk/>
            <pc:sldMk cId="2698179989" sldId="295"/>
            <ac:spMk id="7173" creationId="{27305109-3859-42A2-87E1-F5A3FF7FF357}"/>
          </ac:spMkLst>
        </pc:spChg>
        <pc:picChg chg="add mod">
          <ac:chgData name="IGOR PEREIRA DOS SANTOS" userId="2ba31ab3-4af6-46f7-a76b-d6cc5b428f6b" providerId="ADAL" clId="{C8D51892-2BA5-4A68-8583-9BE9D3A24436}" dt="2023-09-19T21:46:28.172" v="1719" actId="1076"/>
          <ac:picMkLst>
            <pc:docMk/>
            <pc:sldMk cId="2698179989" sldId="295"/>
            <ac:picMk id="3" creationId="{39E70C62-7788-E5B1-79DD-0B5154542542}"/>
          </ac:picMkLst>
        </pc:picChg>
      </pc:sldChg>
      <pc:sldChg chg="del">
        <pc:chgData name="IGOR PEREIRA DOS SANTOS" userId="2ba31ab3-4af6-46f7-a76b-d6cc5b428f6b" providerId="ADAL" clId="{C8D51892-2BA5-4A68-8583-9BE9D3A24436}" dt="2023-09-19T00:44:56.212" v="224" actId="47"/>
        <pc:sldMkLst>
          <pc:docMk/>
          <pc:sldMk cId="3003122258" sldId="296"/>
        </pc:sldMkLst>
      </pc:sldChg>
      <pc:sldChg chg="addSp delSp modSp add mod">
        <pc:chgData name="IGOR PEREIRA DOS SANTOS" userId="2ba31ab3-4af6-46f7-a76b-d6cc5b428f6b" providerId="ADAL" clId="{C8D51892-2BA5-4A68-8583-9BE9D3A24436}" dt="2023-09-19T21:47:16.712" v="1735" actId="1076"/>
        <pc:sldMkLst>
          <pc:docMk/>
          <pc:sldMk cId="3783882145" sldId="296"/>
        </pc:sldMkLst>
        <pc:spChg chg="mod">
          <ac:chgData name="IGOR PEREIRA DOS SANTOS" userId="2ba31ab3-4af6-46f7-a76b-d6cc5b428f6b" providerId="ADAL" clId="{C8D51892-2BA5-4A68-8583-9BE9D3A24436}" dt="2023-09-19T21:47:01.676" v="1731" actId="1076"/>
          <ac:spMkLst>
            <pc:docMk/>
            <pc:sldMk cId="3783882145" sldId="296"/>
            <ac:spMk id="7173" creationId="{27305109-3859-42A2-87E1-F5A3FF7FF357}"/>
          </ac:spMkLst>
        </pc:spChg>
        <pc:picChg chg="del">
          <ac:chgData name="IGOR PEREIRA DOS SANTOS" userId="2ba31ab3-4af6-46f7-a76b-d6cc5b428f6b" providerId="ADAL" clId="{C8D51892-2BA5-4A68-8583-9BE9D3A24436}" dt="2023-09-19T21:46:39.738" v="1721" actId="478"/>
          <ac:picMkLst>
            <pc:docMk/>
            <pc:sldMk cId="3783882145" sldId="296"/>
            <ac:picMk id="3" creationId="{39E70C62-7788-E5B1-79DD-0B5154542542}"/>
          </ac:picMkLst>
        </pc:picChg>
        <pc:picChg chg="add mod">
          <ac:chgData name="IGOR PEREIRA DOS SANTOS" userId="2ba31ab3-4af6-46f7-a76b-d6cc5b428f6b" providerId="ADAL" clId="{C8D51892-2BA5-4A68-8583-9BE9D3A24436}" dt="2023-09-19T21:47:09.028" v="1733" actId="1076"/>
          <ac:picMkLst>
            <pc:docMk/>
            <pc:sldMk cId="3783882145" sldId="296"/>
            <ac:picMk id="4" creationId="{F3C9ABA4-D3C5-E243-48FE-54BD663C3C4F}"/>
          </ac:picMkLst>
        </pc:picChg>
        <pc:picChg chg="add mod">
          <ac:chgData name="IGOR PEREIRA DOS SANTOS" userId="2ba31ab3-4af6-46f7-a76b-d6cc5b428f6b" providerId="ADAL" clId="{C8D51892-2BA5-4A68-8583-9BE9D3A24436}" dt="2023-09-19T21:47:16.712" v="1735" actId="1076"/>
          <ac:picMkLst>
            <pc:docMk/>
            <pc:sldMk cId="3783882145" sldId="296"/>
            <ac:picMk id="6" creationId="{F32CE516-B61A-7575-B839-CD6FD988EAEB}"/>
          </ac:picMkLst>
        </pc:picChg>
      </pc:sldChg>
      <pc:sldChg chg="addSp delSp modSp add mod">
        <pc:chgData name="IGOR PEREIRA DOS SANTOS" userId="2ba31ab3-4af6-46f7-a76b-d6cc5b428f6b" providerId="ADAL" clId="{C8D51892-2BA5-4A68-8583-9BE9D3A24436}" dt="2023-09-19T21:48:07.956" v="1769" actId="1076"/>
        <pc:sldMkLst>
          <pc:docMk/>
          <pc:sldMk cId="1417162704" sldId="297"/>
        </pc:sldMkLst>
        <pc:spChg chg="mod">
          <ac:chgData name="IGOR PEREIRA DOS SANTOS" userId="2ba31ab3-4af6-46f7-a76b-d6cc5b428f6b" providerId="ADAL" clId="{C8D51892-2BA5-4A68-8583-9BE9D3A24436}" dt="2023-09-19T21:48:07.956" v="1769" actId="1076"/>
          <ac:spMkLst>
            <pc:docMk/>
            <pc:sldMk cId="1417162704" sldId="297"/>
            <ac:spMk id="7173" creationId="{27305109-3859-42A2-87E1-F5A3FF7FF357}"/>
          </ac:spMkLst>
        </pc:spChg>
        <pc:picChg chg="add mod">
          <ac:chgData name="IGOR PEREIRA DOS SANTOS" userId="2ba31ab3-4af6-46f7-a76b-d6cc5b428f6b" providerId="ADAL" clId="{C8D51892-2BA5-4A68-8583-9BE9D3A24436}" dt="2023-09-19T21:48:05.532" v="1768" actId="1076"/>
          <ac:picMkLst>
            <pc:docMk/>
            <pc:sldMk cId="1417162704" sldId="297"/>
            <ac:picMk id="3" creationId="{07DFEDB4-9DD3-D6D1-3A19-876DD55669B1}"/>
          </ac:picMkLst>
        </pc:picChg>
        <pc:picChg chg="del">
          <ac:chgData name="IGOR PEREIRA DOS SANTOS" userId="2ba31ab3-4af6-46f7-a76b-d6cc5b428f6b" providerId="ADAL" clId="{C8D51892-2BA5-4A68-8583-9BE9D3A24436}" dt="2023-09-19T21:47:31.802" v="1738" actId="478"/>
          <ac:picMkLst>
            <pc:docMk/>
            <pc:sldMk cId="1417162704" sldId="297"/>
            <ac:picMk id="4" creationId="{F3C9ABA4-D3C5-E243-48FE-54BD663C3C4F}"/>
          </ac:picMkLst>
        </pc:picChg>
        <pc:picChg chg="del">
          <ac:chgData name="IGOR PEREIRA DOS SANTOS" userId="2ba31ab3-4af6-46f7-a76b-d6cc5b428f6b" providerId="ADAL" clId="{C8D51892-2BA5-4A68-8583-9BE9D3A24436}" dt="2023-09-19T21:47:31.344" v="1737" actId="478"/>
          <ac:picMkLst>
            <pc:docMk/>
            <pc:sldMk cId="1417162704" sldId="297"/>
            <ac:picMk id="6" creationId="{F32CE516-B61A-7575-B839-CD6FD988EAEB}"/>
          </ac:picMkLst>
        </pc:picChg>
      </pc:sldChg>
      <pc:sldChg chg="addSp delSp modSp add mod">
        <pc:chgData name="IGOR PEREIRA DOS SANTOS" userId="2ba31ab3-4af6-46f7-a76b-d6cc5b428f6b" providerId="ADAL" clId="{C8D51892-2BA5-4A68-8583-9BE9D3A24436}" dt="2023-09-19T21:49:11.167" v="1810" actId="20577"/>
        <pc:sldMkLst>
          <pc:docMk/>
          <pc:sldMk cId="755883766" sldId="298"/>
        </pc:sldMkLst>
        <pc:spChg chg="mod">
          <ac:chgData name="IGOR PEREIRA DOS SANTOS" userId="2ba31ab3-4af6-46f7-a76b-d6cc5b428f6b" providerId="ADAL" clId="{C8D51892-2BA5-4A68-8583-9BE9D3A24436}" dt="2023-09-19T21:49:11.167" v="1810" actId="20577"/>
          <ac:spMkLst>
            <pc:docMk/>
            <pc:sldMk cId="755883766" sldId="298"/>
            <ac:spMk id="7173" creationId="{27305109-3859-42A2-87E1-F5A3FF7FF357}"/>
          </ac:spMkLst>
        </pc:spChg>
        <pc:picChg chg="del">
          <ac:chgData name="IGOR PEREIRA DOS SANTOS" userId="2ba31ab3-4af6-46f7-a76b-d6cc5b428f6b" providerId="ADAL" clId="{C8D51892-2BA5-4A68-8583-9BE9D3A24436}" dt="2023-09-19T21:48:16.647" v="1771" actId="478"/>
          <ac:picMkLst>
            <pc:docMk/>
            <pc:sldMk cId="755883766" sldId="298"/>
            <ac:picMk id="3" creationId="{07DFEDB4-9DD3-D6D1-3A19-876DD55669B1}"/>
          </ac:picMkLst>
        </pc:picChg>
        <pc:picChg chg="add mod">
          <ac:chgData name="IGOR PEREIRA DOS SANTOS" userId="2ba31ab3-4af6-46f7-a76b-d6cc5b428f6b" providerId="ADAL" clId="{C8D51892-2BA5-4A68-8583-9BE9D3A24436}" dt="2023-09-19T21:48:35.661" v="1779" actId="1076"/>
          <ac:picMkLst>
            <pc:docMk/>
            <pc:sldMk cId="755883766" sldId="298"/>
            <ac:picMk id="4" creationId="{7A6461C2-E3D3-3F4E-FDC4-015C28FEB066}"/>
          </ac:picMkLst>
        </pc:picChg>
        <pc:picChg chg="add mod">
          <ac:chgData name="IGOR PEREIRA DOS SANTOS" userId="2ba31ab3-4af6-46f7-a76b-d6cc5b428f6b" providerId="ADAL" clId="{C8D51892-2BA5-4A68-8583-9BE9D3A24436}" dt="2023-09-19T21:48:50.892" v="1781" actId="1076"/>
          <ac:picMkLst>
            <pc:docMk/>
            <pc:sldMk cId="755883766" sldId="298"/>
            <ac:picMk id="6" creationId="{3C4BB302-39F7-B70B-05BB-0DCE686C405A}"/>
          </ac:picMkLst>
        </pc:picChg>
      </pc:sldChg>
      <pc:sldChg chg="addSp delSp modSp add mod">
        <pc:chgData name="IGOR PEREIRA DOS SANTOS" userId="2ba31ab3-4af6-46f7-a76b-d6cc5b428f6b" providerId="ADAL" clId="{C8D51892-2BA5-4A68-8583-9BE9D3A24436}" dt="2023-09-19T21:49:49.436" v="1829" actId="1076"/>
        <pc:sldMkLst>
          <pc:docMk/>
          <pc:sldMk cId="574260654" sldId="299"/>
        </pc:sldMkLst>
        <pc:spChg chg="mod">
          <ac:chgData name="IGOR PEREIRA DOS SANTOS" userId="2ba31ab3-4af6-46f7-a76b-d6cc5b428f6b" providerId="ADAL" clId="{C8D51892-2BA5-4A68-8583-9BE9D3A24436}" dt="2023-09-19T21:49:38.973" v="1827" actId="1076"/>
          <ac:spMkLst>
            <pc:docMk/>
            <pc:sldMk cId="574260654" sldId="299"/>
            <ac:spMk id="7173" creationId="{27305109-3859-42A2-87E1-F5A3FF7FF357}"/>
          </ac:spMkLst>
        </pc:spChg>
        <pc:picChg chg="add mod">
          <ac:chgData name="IGOR PEREIRA DOS SANTOS" userId="2ba31ab3-4af6-46f7-a76b-d6cc5b428f6b" providerId="ADAL" clId="{C8D51892-2BA5-4A68-8583-9BE9D3A24436}" dt="2023-09-19T21:49:49.436" v="1829" actId="1076"/>
          <ac:picMkLst>
            <pc:docMk/>
            <pc:sldMk cId="574260654" sldId="299"/>
            <ac:picMk id="3" creationId="{D5947694-0858-8191-EB42-0955B0B89A93}"/>
          </ac:picMkLst>
        </pc:picChg>
        <pc:picChg chg="del">
          <ac:chgData name="IGOR PEREIRA DOS SANTOS" userId="2ba31ab3-4af6-46f7-a76b-d6cc5b428f6b" providerId="ADAL" clId="{C8D51892-2BA5-4A68-8583-9BE9D3A24436}" dt="2023-09-19T21:49:21.535" v="1812" actId="478"/>
          <ac:picMkLst>
            <pc:docMk/>
            <pc:sldMk cId="574260654" sldId="299"/>
            <ac:picMk id="4" creationId="{7A6461C2-E3D3-3F4E-FDC4-015C28FEB066}"/>
          </ac:picMkLst>
        </pc:picChg>
        <pc:picChg chg="del">
          <ac:chgData name="IGOR PEREIRA DOS SANTOS" userId="2ba31ab3-4af6-46f7-a76b-d6cc5b428f6b" providerId="ADAL" clId="{C8D51892-2BA5-4A68-8583-9BE9D3A24436}" dt="2023-09-19T21:49:21.883" v="1813" actId="478"/>
          <ac:picMkLst>
            <pc:docMk/>
            <pc:sldMk cId="574260654" sldId="299"/>
            <ac:picMk id="6" creationId="{3C4BB302-39F7-B70B-05BB-0DCE686C405A}"/>
          </ac:picMkLst>
        </pc:picChg>
      </pc:sldChg>
      <pc:sldChg chg="delSp modSp add mod">
        <pc:chgData name="IGOR PEREIRA DOS SANTOS" userId="2ba31ab3-4af6-46f7-a76b-d6cc5b428f6b" providerId="ADAL" clId="{C8D51892-2BA5-4A68-8583-9BE9D3A24436}" dt="2023-09-19T21:52:03.422" v="1940" actId="207"/>
        <pc:sldMkLst>
          <pc:docMk/>
          <pc:sldMk cId="1309055875" sldId="300"/>
        </pc:sldMkLst>
        <pc:spChg chg="mod">
          <ac:chgData name="IGOR PEREIRA DOS SANTOS" userId="2ba31ab3-4af6-46f7-a76b-d6cc5b428f6b" providerId="ADAL" clId="{C8D51892-2BA5-4A68-8583-9BE9D3A24436}" dt="2023-09-19T21:52:03.422" v="1940" actId="207"/>
          <ac:spMkLst>
            <pc:docMk/>
            <pc:sldMk cId="1309055875" sldId="300"/>
            <ac:spMk id="7173" creationId="{27305109-3859-42A2-87E1-F5A3FF7FF357}"/>
          </ac:spMkLst>
        </pc:spChg>
        <pc:picChg chg="del">
          <ac:chgData name="IGOR PEREIRA DOS SANTOS" userId="2ba31ab3-4af6-46f7-a76b-d6cc5b428f6b" providerId="ADAL" clId="{C8D51892-2BA5-4A68-8583-9BE9D3A24436}" dt="2023-09-19T21:50:46.148" v="1831" actId="478"/>
          <ac:picMkLst>
            <pc:docMk/>
            <pc:sldMk cId="1309055875" sldId="300"/>
            <ac:picMk id="3" creationId="{D5947694-0858-8191-EB42-0955B0B89A93}"/>
          </ac:picMkLst>
        </pc:picChg>
      </pc:sldChg>
      <pc:sldChg chg="modSp add mod">
        <pc:chgData name="IGOR PEREIRA DOS SANTOS" userId="2ba31ab3-4af6-46f7-a76b-d6cc5b428f6b" providerId="ADAL" clId="{C8D51892-2BA5-4A68-8583-9BE9D3A24436}" dt="2023-09-19T21:52:44.690" v="1944" actId="1076"/>
        <pc:sldMkLst>
          <pc:docMk/>
          <pc:sldMk cId="2225006867" sldId="301"/>
        </pc:sldMkLst>
        <pc:spChg chg="mod">
          <ac:chgData name="IGOR PEREIRA DOS SANTOS" userId="2ba31ab3-4af6-46f7-a76b-d6cc5b428f6b" providerId="ADAL" clId="{C8D51892-2BA5-4A68-8583-9BE9D3A24436}" dt="2023-09-19T21:52:44.690" v="1944" actId="1076"/>
          <ac:spMkLst>
            <pc:docMk/>
            <pc:sldMk cId="2225006867" sldId="301"/>
            <ac:spMk id="7173" creationId="{27305109-3859-42A2-87E1-F5A3FF7FF357}"/>
          </ac:spMkLst>
        </pc:spChg>
      </pc:sldChg>
      <pc:sldChg chg="addSp modSp add mod">
        <pc:chgData name="IGOR PEREIRA DOS SANTOS" userId="2ba31ab3-4af6-46f7-a76b-d6cc5b428f6b" providerId="ADAL" clId="{C8D51892-2BA5-4A68-8583-9BE9D3A24436}" dt="2023-09-19T21:53:09.620" v="1949" actId="1076"/>
        <pc:sldMkLst>
          <pc:docMk/>
          <pc:sldMk cId="3832591456" sldId="302"/>
        </pc:sldMkLst>
        <pc:spChg chg="mod">
          <ac:chgData name="IGOR PEREIRA DOS SANTOS" userId="2ba31ab3-4af6-46f7-a76b-d6cc5b428f6b" providerId="ADAL" clId="{C8D51892-2BA5-4A68-8583-9BE9D3A24436}" dt="2023-09-19T21:52:59.820" v="1947" actId="1076"/>
          <ac:spMkLst>
            <pc:docMk/>
            <pc:sldMk cId="3832591456" sldId="302"/>
            <ac:spMk id="7173" creationId="{27305109-3859-42A2-87E1-F5A3FF7FF357}"/>
          </ac:spMkLst>
        </pc:spChg>
        <pc:picChg chg="add mod">
          <ac:chgData name="IGOR PEREIRA DOS SANTOS" userId="2ba31ab3-4af6-46f7-a76b-d6cc5b428f6b" providerId="ADAL" clId="{C8D51892-2BA5-4A68-8583-9BE9D3A24436}" dt="2023-09-19T21:53:09.620" v="1949" actId="1076"/>
          <ac:picMkLst>
            <pc:docMk/>
            <pc:sldMk cId="3832591456" sldId="302"/>
            <ac:picMk id="3" creationId="{1639EEC7-C51E-7BB6-7EC4-2CFBE62A79E4}"/>
          </ac:picMkLst>
        </pc:picChg>
      </pc:sldChg>
      <pc:sldChg chg="modSp add mod ord">
        <pc:chgData name="IGOR PEREIRA DOS SANTOS" userId="2ba31ab3-4af6-46f7-a76b-d6cc5b428f6b" providerId="ADAL" clId="{C8D51892-2BA5-4A68-8583-9BE9D3A24436}" dt="2023-09-19T21:54:37.524" v="2009" actId="1076"/>
        <pc:sldMkLst>
          <pc:docMk/>
          <pc:sldMk cId="2396343065" sldId="303"/>
        </pc:sldMkLst>
        <pc:spChg chg="mod">
          <ac:chgData name="IGOR PEREIRA DOS SANTOS" userId="2ba31ab3-4af6-46f7-a76b-d6cc5b428f6b" providerId="ADAL" clId="{C8D51892-2BA5-4A68-8583-9BE9D3A24436}" dt="2023-09-19T21:54:37.524" v="2009" actId="1076"/>
          <ac:spMkLst>
            <pc:docMk/>
            <pc:sldMk cId="2396343065" sldId="303"/>
            <ac:spMk id="7173" creationId="{27305109-3859-42A2-87E1-F5A3FF7FF357}"/>
          </ac:spMkLst>
        </pc:spChg>
      </pc:sldChg>
      <pc:sldChg chg="addSp delSp modSp add del mod">
        <pc:chgData name="IGOR PEREIRA DOS SANTOS" userId="2ba31ab3-4af6-46f7-a76b-d6cc5b428f6b" providerId="ADAL" clId="{C8D51892-2BA5-4A68-8583-9BE9D3A24436}" dt="2023-09-19T21:54:24.349" v="1991" actId="47"/>
        <pc:sldMkLst>
          <pc:docMk/>
          <pc:sldMk cId="4266415921" sldId="303"/>
        </pc:sldMkLst>
        <pc:spChg chg="mod">
          <ac:chgData name="IGOR PEREIRA DOS SANTOS" userId="2ba31ab3-4af6-46f7-a76b-d6cc5b428f6b" providerId="ADAL" clId="{C8D51892-2BA5-4A68-8583-9BE9D3A24436}" dt="2023-09-19T21:54:13.199" v="1985" actId="20577"/>
          <ac:spMkLst>
            <pc:docMk/>
            <pc:sldMk cId="4266415921" sldId="303"/>
            <ac:spMk id="7173" creationId="{27305109-3859-42A2-87E1-F5A3FF7FF357}"/>
          </ac:spMkLst>
        </pc:spChg>
        <pc:picChg chg="add del">
          <ac:chgData name="IGOR PEREIRA DOS SANTOS" userId="2ba31ab3-4af6-46f7-a76b-d6cc5b428f6b" providerId="ADAL" clId="{C8D51892-2BA5-4A68-8583-9BE9D3A24436}" dt="2023-09-19T21:54:13.669" v="1986" actId="478"/>
          <ac:picMkLst>
            <pc:docMk/>
            <pc:sldMk cId="4266415921" sldId="303"/>
            <ac:picMk id="3" creationId="{1639EEC7-C51E-7BB6-7EC4-2CFBE62A79E4}"/>
          </ac:picMkLst>
        </pc:picChg>
      </pc:sldChg>
      <pc:sldChg chg="add del">
        <pc:chgData name="IGOR PEREIRA DOS SANTOS" userId="2ba31ab3-4af6-46f7-a76b-d6cc5b428f6b" providerId="ADAL" clId="{C8D51892-2BA5-4A68-8583-9BE9D3A24436}" dt="2023-09-19T21:54:19.619" v="1988" actId="47"/>
        <pc:sldMkLst>
          <pc:docMk/>
          <pc:sldMk cId="1744889877" sldId="304"/>
        </pc:sldMkLst>
      </pc:sldChg>
      <pc:sldChg chg="modSp add mod">
        <pc:chgData name="IGOR PEREIRA DOS SANTOS" userId="2ba31ab3-4af6-46f7-a76b-d6cc5b428f6b" providerId="ADAL" clId="{C8D51892-2BA5-4A68-8583-9BE9D3A24436}" dt="2023-09-19T21:58:20.996" v="2630" actId="1076"/>
        <pc:sldMkLst>
          <pc:docMk/>
          <pc:sldMk cId="3768519578" sldId="304"/>
        </pc:sldMkLst>
        <pc:spChg chg="mod">
          <ac:chgData name="IGOR PEREIRA DOS SANTOS" userId="2ba31ab3-4af6-46f7-a76b-d6cc5b428f6b" providerId="ADAL" clId="{C8D51892-2BA5-4A68-8583-9BE9D3A24436}" dt="2023-09-19T21:58:20.996" v="2630" actId="1076"/>
          <ac:spMkLst>
            <pc:docMk/>
            <pc:sldMk cId="3768519578" sldId="304"/>
            <ac:spMk id="7173" creationId="{27305109-3859-42A2-87E1-F5A3FF7FF357}"/>
          </ac:spMkLst>
        </pc:spChg>
      </pc:sldChg>
      <pc:sldChg chg="modSp add mod">
        <pc:chgData name="IGOR PEREIRA DOS SANTOS" userId="2ba31ab3-4af6-46f7-a76b-d6cc5b428f6b" providerId="ADAL" clId="{C8D51892-2BA5-4A68-8583-9BE9D3A24436}" dt="2023-09-19T22:00:15.676" v="2835" actId="1076"/>
        <pc:sldMkLst>
          <pc:docMk/>
          <pc:sldMk cId="1377032253" sldId="305"/>
        </pc:sldMkLst>
        <pc:spChg chg="mod">
          <ac:chgData name="IGOR PEREIRA DOS SANTOS" userId="2ba31ab3-4af6-46f7-a76b-d6cc5b428f6b" providerId="ADAL" clId="{C8D51892-2BA5-4A68-8583-9BE9D3A24436}" dt="2023-09-19T22:00:15.676" v="2835" actId="1076"/>
          <ac:spMkLst>
            <pc:docMk/>
            <pc:sldMk cId="1377032253" sldId="305"/>
            <ac:spMk id="7173" creationId="{27305109-3859-42A2-87E1-F5A3FF7FF357}"/>
          </ac:spMkLst>
        </pc:spChg>
      </pc:sldChg>
      <pc:sldChg chg="addSp modSp add mod">
        <pc:chgData name="IGOR PEREIRA DOS SANTOS" userId="2ba31ab3-4af6-46f7-a76b-d6cc5b428f6b" providerId="ADAL" clId="{C8D51892-2BA5-4A68-8583-9BE9D3A24436}" dt="2023-09-19T22:02:35.643" v="2929" actId="1076"/>
        <pc:sldMkLst>
          <pc:docMk/>
          <pc:sldMk cId="2700468483" sldId="306"/>
        </pc:sldMkLst>
        <pc:spChg chg="mod">
          <ac:chgData name="IGOR PEREIRA DOS SANTOS" userId="2ba31ab3-4af6-46f7-a76b-d6cc5b428f6b" providerId="ADAL" clId="{C8D51892-2BA5-4A68-8583-9BE9D3A24436}" dt="2023-09-19T22:02:33.658" v="2928" actId="1076"/>
          <ac:spMkLst>
            <pc:docMk/>
            <pc:sldMk cId="2700468483" sldId="306"/>
            <ac:spMk id="7173" creationId="{27305109-3859-42A2-87E1-F5A3FF7FF357}"/>
          </ac:spMkLst>
        </pc:spChg>
        <pc:picChg chg="add mod">
          <ac:chgData name="IGOR PEREIRA DOS SANTOS" userId="2ba31ab3-4af6-46f7-a76b-d6cc5b428f6b" providerId="ADAL" clId="{C8D51892-2BA5-4A68-8583-9BE9D3A24436}" dt="2023-09-19T22:02:35.643" v="2929" actId="1076"/>
          <ac:picMkLst>
            <pc:docMk/>
            <pc:sldMk cId="2700468483" sldId="306"/>
            <ac:picMk id="2" creationId="{E880BC20-E859-A9DD-3C3F-CFA04F4F0F29}"/>
          </ac:picMkLst>
        </pc:picChg>
      </pc:sldChg>
      <pc:sldChg chg="addSp delSp modSp add mod">
        <pc:chgData name="IGOR PEREIRA DOS SANTOS" userId="2ba31ab3-4af6-46f7-a76b-d6cc5b428f6b" providerId="ADAL" clId="{C8D51892-2BA5-4A68-8583-9BE9D3A24436}" dt="2023-09-19T22:03:42.669" v="2963" actId="1076"/>
        <pc:sldMkLst>
          <pc:docMk/>
          <pc:sldMk cId="2708413899" sldId="307"/>
        </pc:sldMkLst>
        <pc:spChg chg="mod">
          <ac:chgData name="IGOR PEREIRA DOS SANTOS" userId="2ba31ab3-4af6-46f7-a76b-d6cc5b428f6b" providerId="ADAL" clId="{C8D51892-2BA5-4A68-8583-9BE9D3A24436}" dt="2023-09-19T22:03:37.283" v="2961" actId="1076"/>
          <ac:spMkLst>
            <pc:docMk/>
            <pc:sldMk cId="2708413899" sldId="307"/>
            <ac:spMk id="7173" creationId="{27305109-3859-42A2-87E1-F5A3FF7FF357}"/>
          </ac:spMkLst>
        </pc:spChg>
        <pc:picChg chg="del">
          <ac:chgData name="IGOR PEREIRA DOS SANTOS" userId="2ba31ab3-4af6-46f7-a76b-d6cc5b428f6b" providerId="ADAL" clId="{C8D51892-2BA5-4A68-8583-9BE9D3A24436}" dt="2023-09-19T22:02:40.316" v="2931" actId="478"/>
          <ac:picMkLst>
            <pc:docMk/>
            <pc:sldMk cId="2708413899" sldId="307"/>
            <ac:picMk id="2" creationId="{E880BC20-E859-A9DD-3C3F-CFA04F4F0F29}"/>
          </ac:picMkLst>
        </pc:picChg>
        <pc:picChg chg="add mod">
          <ac:chgData name="IGOR PEREIRA DOS SANTOS" userId="2ba31ab3-4af6-46f7-a76b-d6cc5b428f6b" providerId="ADAL" clId="{C8D51892-2BA5-4A68-8583-9BE9D3A24436}" dt="2023-09-19T22:03:42.669" v="2963" actId="1076"/>
          <ac:picMkLst>
            <pc:docMk/>
            <pc:sldMk cId="2708413899" sldId="307"/>
            <ac:picMk id="3" creationId="{CD884C84-5854-5E7E-7AEA-4469D6546BCD}"/>
          </ac:picMkLst>
        </pc:picChg>
      </pc:sldChg>
      <pc:sldChg chg="addSp delSp modSp add mod">
        <pc:chgData name="IGOR PEREIRA DOS SANTOS" userId="2ba31ab3-4af6-46f7-a76b-d6cc5b428f6b" providerId="ADAL" clId="{C8D51892-2BA5-4A68-8583-9BE9D3A24436}" dt="2023-09-19T22:04:53.041" v="3032"/>
        <pc:sldMkLst>
          <pc:docMk/>
          <pc:sldMk cId="3202181157" sldId="308"/>
        </pc:sldMkLst>
        <pc:spChg chg="mod">
          <ac:chgData name="IGOR PEREIRA DOS SANTOS" userId="2ba31ab3-4af6-46f7-a76b-d6cc5b428f6b" providerId="ADAL" clId="{C8D51892-2BA5-4A68-8583-9BE9D3A24436}" dt="2023-09-19T22:04:46.452" v="3030" actId="1076"/>
          <ac:spMkLst>
            <pc:docMk/>
            <pc:sldMk cId="3202181157" sldId="308"/>
            <ac:spMk id="7173" creationId="{27305109-3859-42A2-87E1-F5A3FF7FF357}"/>
          </ac:spMkLst>
        </pc:spChg>
        <pc:picChg chg="add mod">
          <ac:chgData name="IGOR PEREIRA DOS SANTOS" userId="2ba31ab3-4af6-46f7-a76b-d6cc5b428f6b" providerId="ADAL" clId="{C8D51892-2BA5-4A68-8583-9BE9D3A24436}" dt="2023-09-19T22:04:53.041" v="3032"/>
          <ac:picMkLst>
            <pc:docMk/>
            <pc:sldMk cId="3202181157" sldId="308"/>
            <ac:picMk id="2" creationId="{5FCB6B70-5B33-9E4A-6FFA-3E88C1424BB3}"/>
          </ac:picMkLst>
        </pc:picChg>
        <pc:picChg chg="del">
          <ac:chgData name="IGOR PEREIRA DOS SANTOS" userId="2ba31ab3-4af6-46f7-a76b-d6cc5b428f6b" providerId="ADAL" clId="{C8D51892-2BA5-4A68-8583-9BE9D3A24436}" dt="2023-09-19T22:04:48.581" v="3031" actId="478"/>
          <ac:picMkLst>
            <pc:docMk/>
            <pc:sldMk cId="3202181157" sldId="308"/>
            <ac:picMk id="3" creationId="{CD884C84-5854-5E7E-7AEA-4469D6546BCD}"/>
          </ac:picMkLst>
        </pc:picChg>
      </pc:sldChg>
      <pc:sldChg chg="addSp delSp modSp add mod">
        <pc:chgData name="IGOR PEREIRA DOS SANTOS" userId="2ba31ab3-4af6-46f7-a76b-d6cc5b428f6b" providerId="ADAL" clId="{C8D51892-2BA5-4A68-8583-9BE9D3A24436}" dt="2023-09-19T22:05:34.749" v="3055" actId="1076"/>
        <pc:sldMkLst>
          <pc:docMk/>
          <pc:sldMk cId="2215987225" sldId="309"/>
        </pc:sldMkLst>
        <pc:spChg chg="mod">
          <ac:chgData name="IGOR PEREIRA DOS SANTOS" userId="2ba31ab3-4af6-46f7-a76b-d6cc5b428f6b" providerId="ADAL" clId="{C8D51892-2BA5-4A68-8583-9BE9D3A24436}" dt="2023-09-19T22:05:29.977" v="3053"/>
          <ac:spMkLst>
            <pc:docMk/>
            <pc:sldMk cId="2215987225" sldId="309"/>
            <ac:spMk id="7173" creationId="{27305109-3859-42A2-87E1-F5A3FF7FF357}"/>
          </ac:spMkLst>
        </pc:spChg>
        <pc:picChg chg="del">
          <ac:chgData name="IGOR PEREIRA DOS SANTOS" userId="2ba31ab3-4af6-46f7-a76b-d6cc5b428f6b" providerId="ADAL" clId="{C8D51892-2BA5-4A68-8583-9BE9D3A24436}" dt="2023-09-19T22:05:16.386" v="3034" actId="478"/>
          <ac:picMkLst>
            <pc:docMk/>
            <pc:sldMk cId="2215987225" sldId="309"/>
            <ac:picMk id="2" creationId="{5FCB6B70-5B33-9E4A-6FFA-3E88C1424BB3}"/>
          </ac:picMkLst>
        </pc:picChg>
        <pc:picChg chg="add mod">
          <ac:chgData name="IGOR PEREIRA DOS SANTOS" userId="2ba31ab3-4af6-46f7-a76b-d6cc5b428f6b" providerId="ADAL" clId="{C8D51892-2BA5-4A68-8583-9BE9D3A24436}" dt="2023-09-19T22:05:34.749" v="3055" actId="1076"/>
          <ac:picMkLst>
            <pc:docMk/>
            <pc:sldMk cId="2215987225" sldId="309"/>
            <ac:picMk id="3" creationId="{EC61A4A7-F1E6-F335-E5D9-129BF932BF0D}"/>
          </ac:picMkLst>
        </pc:picChg>
      </pc:sldChg>
      <pc:sldChg chg="addSp delSp modSp add mod">
        <pc:chgData name="IGOR PEREIRA DOS SANTOS" userId="2ba31ab3-4af6-46f7-a76b-d6cc5b428f6b" providerId="ADAL" clId="{C8D51892-2BA5-4A68-8583-9BE9D3A24436}" dt="2023-09-19T22:06:21.765" v="3072" actId="1076"/>
        <pc:sldMkLst>
          <pc:docMk/>
          <pc:sldMk cId="4032118673" sldId="310"/>
        </pc:sldMkLst>
        <pc:spChg chg="mod">
          <ac:chgData name="IGOR PEREIRA DOS SANTOS" userId="2ba31ab3-4af6-46f7-a76b-d6cc5b428f6b" providerId="ADAL" clId="{C8D51892-2BA5-4A68-8583-9BE9D3A24436}" dt="2023-09-19T22:06:04.748" v="3070" actId="1076"/>
          <ac:spMkLst>
            <pc:docMk/>
            <pc:sldMk cId="4032118673" sldId="310"/>
            <ac:spMk id="7173" creationId="{27305109-3859-42A2-87E1-F5A3FF7FF357}"/>
          </ac:spMkLst>
        </pc:spChg>
        <pc:picChg chg="add mod">
          <ac:chgData name="IGOR PEREIRA DOS SANTOS" userId="2ba31ab3-4af6-46f7-a76b-d6cc5b428f6b" providerId="ADAL" clId="{C8D51892-2BA5-4A68-8583-9BE9D3A24436}" dt="2023-09-19T22:06:21.765" v="3072" actId="1076"/>
          <ac:picMkLst>
            <pc:docMk/>
            <pc:sldMk cId="4032118673" sldId="310"/>
            <ac:picMk id="2" creationId="{FC139126-B3D1-A5E8-D9E6-D45B119AEE49}"/>
          </ac:picMkLst>
        </pc:picChg>
        <pc:picChg chg="del">
          <ac:chgData name="IGOR PEREIRA DOS SANTOS" userId="2ba31ab3-4af6-46f7-a76b-d6cc5b428f6b" providerId="ADAL" clId="{C8D51892-2BA5-4A68-8583-9BE9D3A24436}" dt="2023-09-19T22:06:02.598" v="3069" actId="478"/>
          <ac:picMkLst>
            <pc:docMk/>
            <pc:sldMk cId="4032118673" sldId="310"/>
            <ac:picMk id="3" creationId="{EC61A4A7-F1E6-F335-E5D9-129BF932BF0D}"/>
          </ac:picMkLst>
        </pc:picChg>
      </pc:sldChg>
      <pc:sldChg chg="addSp delSp modSp add mod">
        <pc:chgData name="IGOR PEREIRA DOS SANTOS" userId="2ba31ab3-4af6-46f7-a76b-d6cc5b428f6b" providerId="ADAL" clId="{C8D51892-2BA5-4A68-8583-9BE9D3A24436}" dt="2023-09-19T22:06:56.957" v="3094" actId="1076"/>
        <pc:sldMkLst>
          <pc:docMk/>
          <pc:sldMk cId="2421768625" sldId="311"/>
        </pc:sldMkLst>
        <pc:spChg chg="mod">
          <ac:chgData name="IGOR PEREIRA DOS SANTOS" userId="2ba31ab3-4af6-46f7-a76b-d6cc5b428f6b" providerId="ADAL" clId="{C8D51892-2BA5-4A68-8583-9BE9D3A24436}" dt="2023-09-19T22:06:49.725" v="3091" actId="1076"/>
          <ac:spMkLst>
            <pc:docMk/>
            <pc:sldMk cId="2421768625" sldId="311"/>
            <ac:spMk id="7173" creationId="{27305109-3859-42A2-87E1-F5A3FF7FF357}"/>
          </ac:spMkLst>
        </pc:spChg>
        <pc:picChg chg="del">
          <ac:chgData name="IGOR PEREIRA DOS SANTOS" userId="2ba31ab3-4af6-46f7-a76b-d6cc5b428f6b" providerId="ADAL" clId="{C8D51892-2BA5-4A68-8583-9BE9D3A24436}" dt="2023-09-19T22:06:50.681" v="3092" actId="478"/>
          <ac:picMkLst>
            <pc:docMk/>
            <pc:sldMk cId="2421768625" sldId="311"/>
            <ac:picMk id="2" creationId="{FC139126-B3D1-A5E8-D9E6-D45B119AEE49}"/>
          </ac:picMkLst>
        </pc:picChg>
        <pc:picChg chg="add mod">
          <ac:chgData name="IGOR PEREIRA DOS SANTOS" userId="2ba31ab3-4af6-46f7-a76b-d6cc5b428f6b" providerId="ADAL" clId="{C8D51892-2BA5-4A68-8583-9BE9D3A24436}" dt="2023-09-19T22:06:56.957" v="3094" actId="1076"/>
          <ac:picMkLst>
            <pc:docMk/>
            <pc:sldMk cId="2421768625" sldId="311"/>
            <ac:picMk id="3" creationId="{4B0215C4-E927-9765-8D27-F26B90A64669}"/>
          </ac:picMkLst>
        </pc:picChg>
      </pc:sldChg>
      <pc:sldChg chg="addSp delSp modSp add mod">
        <pc:chgData name="IGOR PEREIRA DOS SANTOS" userId="2ba31ab3-4af6-46f7-a76b-d6cc5b428f6b" providerId="ADAL" clId="{C8D51892-2BA5-4A68-8583-9BE9D3A24436}" dt="2023-09-19T22:07:45.028" v="3119" actId="1076"/>
        <pc:sldMkLst>
          <pc:docMk/>
          <pc:sldMk cId="2404819629" sldId="312"/>
        </pc:sldMkLst>
        <pc:spChg chg="mod">
          <ac:chgData name="IGOR PEREIRA DOS SANTOS" userId="2ba31ab3-4af6-46f7-a76b-d6cc5b428f6b" providerId="ADAL" clId="{C8D51892-2BA5-4A68-8583-9BE9D3A24436}" dt="2023-09-19T22:07:33.500" v="3116" actId="1076"/>
          <ac:spMkLst>
            <pc:docMk/>
            <pc:sldMk cId="2404819629" sldId="312"/>
            <ac:spMk id="7173" creationId="{27305109-3859-42A2-87E1-F5A3FF7FF357}"/>
          </ac:spMkLst>
        </pc:spChg>
        <pc:picChg chg="del">
          <ac:chgData name="IGOR PEREIRA DOS SANTOS" userId="2ba31ab3-4af6-46f7-a76b-d6cc5b428f6b" providerId="ADAL" clId="{C8D51892-2BA5-4A68-8583-9BE9D3A24436}" dt="2023-09-19T22:07:35.725" v="3117" actId="478"/>
          <ac:picMkLst>
            <pc:docMk/>
            <pc:sldMk cId="2404819629" sldId="312"/>
            <ac:picMk id="3" creationId="{4B0215C4-E927-9765-8D27-F26B90A64669}"/>
          </ac:picMkLst>
        </pc:picChg>
        <pc:picChg chg="add mod">
          <ac:chgData name="IGOR PEREIRA DOS SANTOS" userId="2ba31ab3-4af6-46f7-a76b-d6cc5b428f6b" providerId="ADAL" clId="{C8D51892-2BA5-4A68-8583-9BE9D3A24436}" dt="2023-09-19T22:07:45.028" v="3119" actId="1076"/>
          <ac:picMkLst>
            <pc:docMk/>
            <pc:sldMk cId="2404819629" sldId="312"/>
            <ac:picMk id="4" creationId="{9B61509C-C333-E618-4585-61828E2A007F}"/>
          </ac:picMkLst>
        </pc:picChg>
      </pc:sldChg>
      <pc:sldChg chg="addSp delSp modSp add mod">
        <pc:chgData name="IGOR PEREIRA DOS SANTOS" userId="2ba31ab3-4af6-46f7-a76b-d6cc5b428f6b" providerId="ADAL" clId="{C8D51892-2BA5-4A68-8583-9BE9D3A24436}" dt="2023-09-19T22:08:27.694" v="3138" actId="1076"/>
        <pc:sldMkLst>
          <pc:docMk/>
          <pc:sldMk cId="1886319089" sldId="313"/>
        </pc:sldMkLst>
        <pc:spChg chg="mod">
          <ac:chgData name="IGOR PEREIRA DOS SANTOS" userId="2ba31ab3-4af6-46f7-a76b-d6cc5b428f6b" providerId="ADAL" clId="{C8D51892-2BA5-4A68-8583-9BE9D3A24436}" dt="2023-09-19T22:08:21.826" v="3136"/>
          <ac:spMkLst>
            <pc:docMk/>
            <pc:sldMk cId="1886319089" sldId="313"/>
            <ac:spMk id="7173" creationId="{27305109-3859-42A2-87E1-F5A3FF7FF357}"/>
          </ac:spMkLst>
        </pc:spChg>
        <pc:picChg chg="add mod">
          <ac:chgData name="IGOR PEREIRA DOS SANTOS" userId="2ba31ab3-4af6-46f7-a76b-d6cc5b428f6b" providerId="ADAL" clId="{C8D51892-2BA5-4A68-8583-9BE9D3A24436}" dt="2023-09-19T22:08:27.694" v="3138" actId="1076"/>
          <ac:picMkLst>
            <pc:docMk/>
            <pc:sldMk cId="1886319089" sldId="313"/>
            <ac:picMk id="2" creationId="{403890FC-C2FE-115A-0E15-952AC8EF4CFD}"/>
          </ac:picMkLst>
        </pc:picChg>
        <pc:picChg chg="del">
          <ac:chgData name="IGOR PEREIRA DOS SANTOS" userId="2ba31ab3-4af6-46f7-a76b-d6cc5b428f6b" providerId="ADAL" clId="{C8D51892-2BA5-4A68-8583-9BE9D3A24436}" dt="2023-09-19T22:08:11.456" v="3121" actId="478"/>
          <ac:picMkLst>
            <pc:docMk/>
            <pc:sldMk cId="1886319089" sldId="313"/>
            <ac:picMk id="4" creationId="{9B61509C-C333-E618-4585-61828E2A007F}"/>
          </ac:picMkLst>
        </pc:picChg>
      </pc:sldChg>
      <pc:sldChg chg="addSp delSp modSp add mod">
        <pc:chgData name="IGOR PEREIRA DOS SANTOS" userId="2ba31ab3-4af6-46f7-a76b-d6cc5b428f6b" providerId="ADAL" clId="{C8D51892-2BA5-4A68-8583-9BE9D3A24436}" dt="2023-09-19T22:08:56.509" v="3143" actId="1076"/>
        <pc:sldMkLst>
          <pc:docMk/>
          <pc:sldMk cId="694944067" sldId="314"/>
        </pc:sldMkLst>
        <pc:spChg chg="mod">
          <ac:chgData name="IGOR PEREIRA DOS SANTOS" userId="2ba31ab3-4af6-46f7-a76b-d6cc5b428f6b" providerId="ADAL" clId="{C8D51892-2BA5-4A68-8583-9BE9D3A24436}" dt="2023-09-19T22:08:46.715" v="3141"/>
          <ac:spMkLst>
            <pc:docMk/>
            <pc:sldMk cId="694944067" sldId="314"/>
            <ac:spMk id="7173" creationId="{27305109-3859-42A2-87E1-F5A3FF7FF357}"/>
          </ac:spMkLst>
        </pc:spChg>
        <pc:picChg chg="del">
          <ac:chgData name="IGOR PEREIRA DOS SANTOS" userId="2ba31ab3-4af6-46f7-a76b-d6cc5b428f6b" providerId="ADAL" clId="{C8D51892-2BA5-4A68-8583-9BE9D3A24436}" dt="2023-09-19T22:08:42.161" v="3140" actId="478"/>
          <ac:picMkLst>
            <pc:docMk/>
            <pc:sldMk cId="694944067" sldId="314"/>
            <ac:picMk id="2" creationId="{403890FC-C2FE-115A-0E15-952AC8EF4CFD}"/>
          </ac:picMkLst>
        </pc:picChg>
        <pc:picChg chg="add mod">
          <ac:chgData name="IGOR PEREIRA DOS SANTOS" userId="2ba31ab3-4af6-46f7-a76b-d6cc5b428f6b" providerId="ADAL" clId="{C8D51892-2BA5-4A68-8583-9BE9D3A24436}" dt="2023-09-19T22:08:56.509" v="3143" actId="1076"/>
          <ac:picMkLst>
            <pc:docMk/>
            <pc:sldMk cId="694944067" sldId="314"/>
            <ac:picMk id="3" creationId="{A2B3783E-E5A8-3479-04D9-E76E4F62D888}"/>
          </ac:picMkLst>
        </pc:picChg>
      </pc:sldChg>
      <pc:sldChg chg="addSp delSp modSp add mod">
        <pc:chgData name="IGOR PEREIRA DOS SANTOS" userId="2ba31ab3-4af6-46f7-a76b-d6cc5b428f6b" providerId="ADAL" clId="{C8D51892-2BA5-4A68-8583-9BE9D3A24436}" dt="2023-09-19T22:09:28.133" v="3157" actId="1076"/>
        <pc:sldMkLst>
          <pc:docMk/>
          <pc:sldMk cId="2231494864" sldId="315"/>
        </pc:sldMkLst>
        <pc:spChg chg="mod">
          <ac:chgData name="IGOR PEREIRA DOS SANTOS" userId="2ba31ab3-4af6-46f7-a76b-d6cc5b428f6b" providerId="ADAL" clId="{C8D51892-2BA5-4A68-8583-9BE9D3A24436}" dt="2023-09-19T22:09:22.561" v="3155"/>
          <ac:spMkLst>
            <pc:docMk/>
            <pc:sldMk cId="2231494864" sldId="315"/>
            <ac:spMk id="7173" creationId="{27305109-3859-42A2-87E1-F5A3FF7FF357}"/>
          </ac:spMkLst>
        </pc:spChg>
        <pc:picChg chg="add mod">
          <ac:chgData name="IGOR PEREIRA DOS SANTOS" userId="2ba31ab3-4af6-46f7-a76b-d6cc5b428f6b" providerId="ADAL" clId="{C8D51892-2BA5-4A68-8583-9BE9D3A24436}" dt="2023-09-19T22:09:28.133" v="3157" actId="1076"/>
          <ac:picMkLst>
            <pc:docMk/>
            <pc:sldMk cId="2231494864" sldId="315"/>
            <ac:picMk id="2" creationId="{5B360A83-7C8C-BCF5-FC7E-958618BA69C9}"/>
          </ac:picMkLst>
        </pc:picChg>
        <pc:picChg chg="del">
          <ac:chgData name="IGOR PEREIRA DOS SANTOS" userId="2ba31ab3-4af6-46f7-a76b-d6cc5b428f6b" providerId="ADAL" clId="{C8D51892-2BA5-4A68-8583-9BE9D3A24436}" dt="2023-09-19T22:09:09.331" v="3145" actId="478"/>
          <ac:picMkLst>
            <pc:docMk/>
            <pc:sldMk cId="2231494864" sldId="315"/>
            <ac:picMk id="3" creationId="{A2B3783E-E5A8-3479-04D9-E76E4F62D888}"/>
          </ac:picMkLst>
        </pc:picChg>
      </pc:sldChg>
      <pc:sldChg chg="addSp delSp modSp add mod">
        <pc:chgData name="IGOR PEREIRA DOS SANTOS" userId="2ba31ab3-4af6-46f7-a76b-d6cc5b428f6b" providerId="ADAL" clId="{C8D51892-2BA5-4A68-8583-9BE9D3A24436}" dt="2023-09-19T22:10:01.620" v="3163" actId="1076"/>
        <pc:sldMkLst>
          <pc:docMk/>
          <pc:sldMk cId="151941443" sldId="316"/>
        </pc:sldMkLst>
        <pc:spChg chg="mod">
          <ac:chgData name="IGOR PEREIRA DOS SANTOS" userId="2ba31ab3-4af6-46f7-a76b-d6cc5b428f6b" providerId="ADAL" clId="{C8D51892-2BA5-4A68-8583-9BE9D3A24436}" dt="2023-09-19T22:09:59.987" v="3162" actId="1076"/>
          <ac:spMkLst>
            <pc:docMk/>
            <pc:sldMk cId="151941443" sldId="316"/>
            <ac:spMk id="7173" creationId="{27305109-3859-42A2-87E1-F5A3FF7FF357}"/>
          </ac:spMkLst>
        </pc:spChg>
        <pc:picChg chg="del">
          <ac:chgData name="IGOR PEREIRA DOS SANTOS" userId="2ba31ab3-4af6-46f7-a76b-d6cc5b428f6b" providerId="ADAL" clId="{C8D51892-2BA5-4A68-8583-9BE9D3A24436}" dt="2023-09-19T22:09:41.904" v="3159" actId="478"/>
          <ac:picMkLst>
            <pc:docMk/>
            <pc:sldMk cId="151941443" sldId="316"/>
            <ac:picMk id="2" creationId="{5B360A83-7C8C-BCF5-FC7E-958618BA69C9}"/>
          </ac:picMkLst>
        </pc:picChg>
        <pc:picChg chg="add mod">
          <ac:chgData name="IGOR PEREIRA DOS SANTOS" userId="2ba31ab3-4af6-46f7-a76b-d6cc5b428f6b" providerId="ADAL" clId="{C8D51892-2BA5-4A68-8583-9BE9D3A24436}" dt="2023-09-19T22:10:01.620" v="3163" actId="1076"/>
          <ac:picMkLst>
            <pc:docMk/>
            <pc:sldMk cId="151941443" sldId="316"/>
            <ac:picMk id="3" creationId="{448F2A15-E14B-04A5-FF44-B6B093B38E10}"/>
          </ac:picMkLst>
        </pc:picChg>
      </pc:sldChg>
      <pc:sldChg chg="addSp delSp modSp add mod">
        <pc:chgData name="IGOR PEREIRA DOS SANTOS" userId="2ba31ab3-4af6-46f7-a76b-d6cc5b428f6b" providerId="ADAL" clId="{C8D51892-2BA5-4A68-8583-9BE9D3A24436}" dt="2023-09-19T22:10:51.220" v="3182" actId="1076"/>
        <pc:sldMkLst>
          <pc:docMk/>
          <pc:sldMk cId="508366181" sldId="317"/>
        </pc:sldMkLst>
        <pc:spChg chg="mod">
          <ac:chgData name="IGOR PEREIRA DOS SANTOS" userId="2ba31ab3-4af6-46f7-a76b-d6cc5b428f6b" providerId="ADAL" clId="{C8D51892-2BA5-4A68-8583-9BE9D3A24436}" dt="2023-09-19T22:10:47.389" v="3180" actId="1076"/>
          <ac:spMkLst>
            <pc:docMk/>
            <pc:sldMk cId="508366181" sldId="317"/>
            <ac:spMk id="7173" creationId="{27305109-3859-42A2-87E1-F5A3FF7FF357}"/>
          </ac:spMkLst>
        </pc:spChg>
        <pc:picChg chg="add mod">
          <ac:chgData name="IGOR PEREIRA DOS SANTOS" userId="2ba31ab3-4af6-46f7-a76b-d6cc5b428f6b" providerId="ADAL" clId="{C8D51892-2BA5-4A68-8583-9BE9D3A24436}" dt="2023-09-19T22:10:51.220" v="3182" actId="1076"/>
          <ac:picMkLst>
            <pc:docMk/>
            <pc:sldMk cId="508366181" sldId="317"/>
            <ac:picMk id="2" creationId="{CD23C6AE-D618-A504-7FE2-BB00B5245068}"/>
          </ac:picMkLst>
        </pc:picChg>
        <pc:picChg chg="del">
          <ac:chgData name="IGOR PEREIRA DOS SANTOS" userId="2ba31ab3-4af6-46f7-a76b-d6cc5b428f6b" providerId="ADAL" clId="{C8D51892-2BA5-4A68-8583-9BE9D3A24436}" dt="2023-09-19T22:10:33.071" v="3165" actId="478"/>
          <ac:picMkLst>
            <pc:docMk/>
            <pc:sldMk cId="508366181" sldId="317"/>
            <ac:picMk id="3" creationId="{448F2A15-E14B-04A5-FF44-B6B093B38E10}"/>
          </ac:picMkLst>
        </pc:picChg>
      </pc:sldChg>
      <pc:sldChg chg="addSp delSp modSp add mod">
        <pc:chgData name="IGOR PEREIRA DOS SANTOS" userId="2ba31ab3-4af6-46f7-a76b-d6cc5b428f6b" providerId="ADAL" clId="{C8D51892-2BA5-4A68-8583-9BE9D3A24436}" dt="2023-09-19T22:11:13.433" v="3188"/>
        <pc:sldMkLst>
          <pc:docMk/>
          <pc:sldMk cId="585073927" sldId="318"/>
        </pc:sldMkLst>
        <pc:spChg chg="mod">
          <ac:chgData name="IGOR PEREIRA DOS SANTOS" userId="2ba31ab3-4af6-46f7-a76b-d6cc5b428f6b" providerId="ADAL" clId="{C8D51892-2BA5-4A68-8583-9BE9D3A24436}" dt="2023-09-19T22:11:09.696" v="3187" actId="20577"/>
          <ac:spMkLst>
            <pc:docMk/>
            <pc:sldMk cId="585073927" sldId="318"/>
            <ac:spMk id="7173" creationId="{27305109-3859-42A2-87E1-F5A3FF7FF357}"/>
          </ac:spMkLst>
        </pc:spChg>
        <pc:picChg chg="del">
          <ac:chgData name="IGOR PEREIRA DOS SANTOS" userId="2ba31ab3-4af6-46f7-a76b-d6cc5b428f6b" providerId="ADAL" clId="{C8D51892-2BA5-4A68-8583-9BE9D3A24436}" dt="2023-09-19T22:10:59.648" v="3184" actId="478"/>
          <ac:picMkLst>
            <pc:docMk/>
            <pc:sldMk cId="585073927" sldId="318"/>
            <ac:picMk id="2" creationId="{CD23C6AE-D618-A504-7FE2-BB00B5245068}"/>
          </ac:picMkLst>
        </pc:picChg>
        <pc:picChg chg="add mod">
          <ac:chgData name="IGOR PEREIRA DOS SANTOS" userId="2ba31ab3-4af6-46f7-a76b-d6cc5b428f6b" providerId="ADAL" clId="{C8D51892-2BA5-4A68-8583-9BE9D3A24436}" dt="2023-09-19T22:11:13.433" v="3188"/>
          <ac:picMkLst>
            <pc:docMk/>
            <pc:sldMk cId="585073927" sldId="318"/>
            <ac:picMk id="3" creationId="{BF1AFD78-6BBE-3245-0FED-B82E681F1425}"/>
          </ac:picMkLst>
        </pc:picChg>
      </pc:sldChg>
      <pc:sldChg chg="modSp add">
        <pc:chgData name="IGOR PEREIRA DOS SANTOS" userId="2ba31ab3-4af6-46f7-a76b-d6cc5b428f6b" providerId="ADAL" clId="{C8D51892-2BA5-4A68-8583-9BE9D3A24436}" dt="2023-09-19T22:15:20.899" v="3190" actId="1076"/>
        <pc:sldMkLst>
          <pc:docMk/>
          <pc:sldMk cId="2457396556" sldId="319"/>
        </pc:sldMkLst>
        <pc:spChg chg="mod">
          <ac:chgData name="IGOR PEREIRA DOS SANTOS" userId="2ba31ab3-4af6-46f7-a76b-d6cc5b428f6b" providerId="ADAL" clId="{C8D51892-2BA5-4A68-8583-9BE9D3A24436}" dt="2023-09-19T22:15:20.899" v="3190" actId="1076"/>
          <ac:spMkLst>
            <pc:docMk/>
            <pc:sldMk cId="2457396556" sldId="319"/>
            <ac:spMk id="7173" creationId="{27305109-3859-42A2-87E1-F5A3FF7FF357}"/>
          </ac:spMkLst>
        </pc:spChg>
      </pc:sldChg>
      <pc:sldChg chg="addSp delSp modSp add mod">
        <pc:chgData name="IGOR PEREIRA DOS SANTOS" userId="2ba31ab3-4af6-46f7-a76b-d6cc5b428f6b" providerId="ADAL" clId="{C8D51892-2BA5-4A68-8583-9BE9D3A24436}" dt="2023-09-19T22:17:21.668" v="3267" actId="1076"/>
        <pc:sldMkLst>
          <pc:docMk/>
          <pc:sldMk cId="3519079258" sldId="320"/>
        </pc:sldMkLst>
        <pc:spChg chg="mod">
          <ac:chgData name="IGOR PEREIRA DOS SANTOS" userId="2ba31ab3-4af6-46f7-a76b-d6cc5b428f6b" providerId="ADAL" clId="{C8D51892-2BA5-4A68-8583-9BE9D3A24436}" dt="2023-09-19T22:17:21.668" v="3267" actId="1076"/>
          <ac:spMkLst>
            <pc:docMk/>
            <pc:sldMk cId="3519079258" sldId="320"/>
            <ac:spMk id="7173" creationId="{27305109-3859-42A2-87E1-F5A3FF7FF357}"/>
          </ac:spMkLst>
        </pc:spChg>
        <pc:picChg chg="del">
          <ac:chgData name="IGOR PEREIRA DOS SANTOS" userId="2ba31ab3-4af6-46f7-a76b-d6cc5b428f6b" providerId="ADAL" clId="{C8D51892-2BA5-4A68-8583-9BE9D3A24436}" dt="2023-09-19T22:15:25.019" v="3192" actId="478"/>
          <ac:picMkLst>
            <pc:docMk/>
            <pc:sldMk cId="3519079258" sldId="320"/>
            <ac:picMk id="3" creationId="{BF1AFD78-6BBE-3245-0FED-B82E681F1425}"/>
          </ac:picMkLst>
        </pc:picChg>
        <pc:picChg chg="add del mod">
          <ac:chgData name="IGOR PEREIRA DOS SANTOS" userId="2ba31ab3-4af6-46f7-a76b-d6cc5b428f6b" providerId="ADAL" clId="{C8D51892-2BA5-4A68-8583-9BE9D3A24436}" dt="2023-09-19T22:17:06.062" v="3264" actId="478"/>
          <ac:picMkLst>
            <pc:docMk/>
            <pc:sldMk cId="3519079258" sldId="320"/>
            <ac:picMk id="4" creationId="{EB7381D0-C5C9-852F-13C4-5B774FCDF1B8}"/>
          </ac:picMkLst>
        </pc:picChg>
      </pc:sldChg>
      <pc:sldChg chg="addSp modSp add mod">
        <pc:chgData name="IGOR PEREIRA DOS SANTOS" userId="2ba31ab3-4af6-46f7-a76b-d6cc5b428f6b" providerId="ADAL" clId="{C8D51892-2BA5-4A68-8583-9BE9D3A24436}" dt="2023-09-19T22:17:44.900" v="3271"/>
        <pc:sldMkLst>
          <pc:docMk/>
          <pc:sldMk cId="2487269691" sldId="321"/>
        </pc:sldMkLst>
        <pc:spChg chg="mod">
          <ac:chgData name="IGOR PEREIRA DOS SANTOS" userId="2ba31ab3-4af6-46f7-a76b-d6cc5b428f6b" providerId="ADAL" clId="{C8D51892-2BA5-4A68-8583-9BE9D3A24436}" dt="2023-09-19T22:17:41.828" v="3270" actId="1076"/>
          <ac:spMkLst>
            <pc:docMk/>
            <pc:sldMk cId="2487269691" sldId="321"/>
            <ac:spMk id="7173" creationId="{27305109-3859-42A2-87E1-F5A3FF7FF357}"/>
          </ac:spMkLst>
        </pc:spChg>
        <pc:picChg chg="add mod">
          <ac:chgData name="IGOR PEREIRA DOS SANTOS" userId="2ba31ab3-4af6-46f7-a76b-d6cc5b428f6b" providerId="ADAL" clId="{C8D51892-2BA5-4A68-8583-9BE9D3A24436}" dt="2023-09-19T22:17:44.900" v="3271"/>
          <ac:picMkLst>
            <pc:docMk/>
            <pc:sldMk cId="2487269691" sldId="321"/>
            <ac:picMk id="2" creationId="{F28E4565-D1D5-A837-A77E-97A29446DFA4}"/>
          </ac:picMkLst>
        </pc:picChg>
      </pc:sldChg>
      <pc:sldChg chg="addSp delSp modSp add mod">
        <pc:chgData name="IGOR PEREIRA DOS SANTOS" userId="2ba31ab3-4af6-46f7-a76b-d6cc5b428f6b" providerId="ADAL" clId="{C8D51892-2BA5-4A68-8583-9BE9D3A24436}" dt="2023-09-19T22:18:12.519" v="3275"/>
        <pc:sldMkLst>
          <pc:docMk/>
          <pc:sldMk cId="2225301386" sldId="322"/>
        </pc:sldMkLst>
        <pc:spChg chg="mod">
          <ac:chgData name="IGOR PEREIRA DOS SANTOS" userId="2ba31ab3-4af6-46f7-a76b-d6cc5b428f6b" providerId="ADAL" clId="{C8D51892-2BA5-4A68-8583-9BE9D3A24436}" dt="2023-09-19T22:18:07.257" v="3273"/>
          <ac:spMkLst>
            <pc:docMk/>
            <pc:sldMk cId="2225301386" sldId="322"/>
            <ac:spMk id="7173" creationId="{27305109-3859-42A2-87E1-F5A3FF7FF357}"/>
          </ac:spMkLst>
        </pc:spChg>
        <pc:picChg chg="del">
          <ac:chgData name="IGOR PEREIRA DOS SANTOS" userId="2ba31ab3-4af6-46f7-a76b-d6cc5b428f6b" providerId="ADAL" clId="{C8D51892-2BA5-4A68-8583-9BE9D3A24436}" dt="2023-09-19T22:18:11.791" v="3274" actId="478"/>
          <ac:picMkLst>
            <pc:docMk/>
            <pc:sldMk cId="2225301386" sldId="322"/>
            <ac:picMk id="2" creationId="{F28E4565-D1D5-A837-A77E-97A29446DFA4}"/>
          </ac:picMkLst>
        </pc:picChg>
        <pc:picChg chg="add mod">
          <ac:chgData name="IGOR PEREIRA DOS SANTOS" userId="2ba31ab3-4af6-46f7-a76b-d6cc5b428f6b" providerId="ADAL" clId="{C8D51892-2BA5-4A68-8583-9BE9D3A24436}" dt="2023-09-19T22:18:12.519" v="3275"/>
          <ac:picMkLst>
            <pc:docMk/>
            <pc:sldMk cId="2225301386" sldId="322"/>
            <ac:picMk id="3" creationId="{D60A81EB-5FC9-A8EE-2727-CA4AC8E4C472}"/>
          </ac:picMkLst>
        </pc:picChg>
      </pc:sldChg>
      <pc:sldChg chg="addSp delSp modSp add mod">
        <pc:chgData name="IGOR PEREIRA DOS SANTOS" userId="2ba31ab3-4af6-46f7-a76b-d6cc5b428f6b" providerId="ADAL" clId="{C8D51892-2BA5-4A68-8583-9BE9D3A24436}" dt="2023-09-19T22:18:43.226" v="3283" actId="22"/>
        <pc:sldMkLst>
          <pc:docMk/>
          <pc:sldMk cId="1417628381" sldId="323"/>
        </pc:sldMkLst>
        <pc:spChg chg="mod">
          <ac:chgData name="IGOR PEREIRA DOS SANTOS" userId="2ba31ab3-4af6-46f7-a76b-d6cc5b428f6b" providerId="ADAL" clId="{C8D51892-2BA5-4A68-8583-9BE9D3A24436}" dt="2023-09-19T22:18:42.764" v="3282" actId="1076"/>
          <ac:spMkLst>
            <pc:docMk/>
            <pc:sldMk cId="1417628381" sldId="323"/>
            <ac:spMk id="7173" creationId="{27305109-3859-42A2-87E1-F5A3FF7FF357}"/>
          </ac:spMkLst>
        </pc:spChg>
        <pc:picChg chg="del">
          <ac:chgData name="IGOR PEREIRA DOS SANTOS" userId="2ba31ab3-4af6-46f7-a76b-d6cc5b428f6b" providerId="ADAL" clId="{C8D51892-2BA5-4A68-8583-9BE9D3A24436}" dt="2023-09-19T22:18:34.751" v="3277" actId="478"/>
          <ac:picMkLst>
            <pc:docMk/>
            <pc:sldMk cId="1417628381" sldId="323"/>
            <ac:picMk id="3" creationId="{D60A81EB-5FC9-A8EE-2727-CA4AC8E4C472}"/>
          </ac:picMkLst>
        </pc:picChg>
        <pc:picChg chg="add">
          <ac:chgData name="IGOR PEREIRA DOS SANTOS" userId="2ba31ab3-4af6-46f7-a76b-d6cc5b428f6b" providerId="ADAL" clId="{C8D51892-2BA5-4A68-8583-9BE9D3A24436}" dt="2023-09-19T22:18:43.226" v="3283" actId="22"/>
          <ac:picMkLst>
            <pc:docMk/>
            <pc:sldMk cId="1417628381" sldId="323"/>
            <ac:picMk id="4" creationId="{66007254-F022-58D1-2126-AA839667B744}"/>
          </ac:picMkLst>
        </pc:picChg>
      </pc:sldChg>
      <pc:sldChg chg="addSp delSp modSp add mod ord">
        <pc:chgData name="IGOR PEREIRA DOS SANTOS" userId="2ba31ab3-4af6-46f7-a76b-d6cc5b428f6b" providerId="ADAL" clId="{C8D51892-2BA5-4A68-8583-9BE9D3A24436}" dt="2023-09-19T22:19:15.109" v="3306" actId="1076"/>
        <pc:sldMkLst>
          <pc:docMk/>
          <pc:sldMk cId="2446880541" sldId="324"/>
        </pc:sldMkLst>
        <pc:spChg chg="mod">
          <ac:chgData name="IGOR PEREIRA DOS SANTOS" userId="2ba31ab3-4af6-46f7-a76b-d6cc5b428f6b" providerId="ADAL" clId="{C8D51892-2BA5-4A68-8583-9BE9D3A24436}" dt="2023-09-19T22:19:07.915" v="3303"/>
          <ac:spMkLst>
            <pc:docMk/>
            <pc:sldMk cId="2446880541" sldId="324"/>
            <ac:spMk id="7173" creationId="{27305109-3859-42A2-87E1-F5A3FF7FF357}"/>
          </ac:spMkLst>
        </pc:spChg>
        <pc:picChg chg="add mod">
          <ac:chgData name="IGOR PEREIRA DOS SANTOS" userId="2ba31ab3-4af6-46f7-a76b-d6cc5b428f6b" providerId="ADAL" clId="{C8D51892-2BA5-4A68-8583-9BE9D3A24436}" dt="2023-09-19T22:19:15.109" v="3306" actId="1076"/>
          <ac:picMkLst>
            <pc:docMk/>
            <pc:sldMk cId="2446880541" sldId="324"/>
            <ac:picMk id="2" creationId="{FAE7292F-D7A7-7500-F9A2-9E2CCFD01E33}"/>
          </ac:picMkLst>
        </pc:picChg>
        <pc:picChg chg="del">
          <ac:chgData name="IGOR PEREIRA DOS SANTOS" userId="2ba31ab3-4af6-46f7-a76b-d6cc5b428f6b" providerId="ADAL" clId="{C8D51892-2BA5-4A68-8583-9BE9D3A24436}" dt="2023-09-19T22:19:10.733" v="3304" actId="478"/>
          <ac:picMkLst>
            <pc:docMk/>
            <pc:sldMk cId="2446880541" sldId="324"/>
            <ac:picMk id="3" creationId="{D60A81EB-5FC9-A8EE-2727-CA4AC8E4C472}"/>
          </ac:picMkLst>
        </pc:picChg>
      </pc:sldChg>
      <pc:sldChg chg="addSp delSp modSp add mod">
        <pc:chgData name="IGOR PEREIRA DOS SANTOS" userId="2ba31ab3-4af6-46f7-a76b-d6cc5b428f6b" providerId="ADAL" clId="{C8D51892-2BA5-4A68-8583-9BE9D3A24436}" dt="2023-09-19T22:20:18.988" v="3319" actId="1076"/>
        <pc:sldMkLst>
          <pc:docMk/>
          <pc:sldMk cId="3496262943" sldId="325"/>
        </pc:sldMkLst>
        <pc:spChg chg="mod">
          <ac:chgData name="IGOR PEREIRA DOS SANTOS" userId="2ba31ab3-4af6-46f7-a76b-d6cc5b428f6b" providerId="ADAL" clId="{C8D51892-2BA5-4A68-8583-9BE9D3A24436}" dt="2023-09-19T22:20:14.403" v="3317" actId="1076"/>
          <ac:spMkLst>
            <pc:docMk/>
            <pc:sldMk cId="3496262943" sldId="325"/>
            <ac:spMk id="7173" creationId="{27305109-3859-42A2-87E1-F5A3FF7FF357}"/>
          </ac:spMkLst>
        </pc:spChg>
        <pc:picChg chg="del">
          <ac:chgData name="IGOR PEREIRA DOS SANTOS" userId="2ba31ab3-4af6-46f7-a76b-d6cc5b428f6b" providerId="ADAL" clId="{C8D51892-2BA5-4A68-8583-9BE9D3A24436}" dt="2023-09-19T22:19:38.372" v="3312" actId="478"/>
          <ac:picMkLst>
            <pc:docMk/>
            <pc:sldMk cId="3496262943" sldId="325"/>
            <ac:picMk id="2" creationId="{FAE7292F-D7A7-7500-F9A2-9E2CCFD01E33}"/>
          </ac:picMkLst>
        </pc:picChg>
        <pc:picChg chg="add mod">
          <ac:chgData name="IGOR PEREIRA DOS SANTOS" userId="2ba31ab3-4af6-46f7-a76b-d6cc5b428f6b" providerId="ADAL" clId="{C8D51892-2BA5-4A68-8583-9BE9D3A24436}" dt="2023-09-19T22:20:18.988" v="3319" actId="1076"/>
          <ac:picMkLst>
            <pc:docMk/>
            <pc:sldMk cId="3496262943" sldId="325"/>
            <ac:picMk id="3" creationId="{3991628E-1E41-68BB-EF50-84A14848B6B6}"/>
          </ac:picMkLst>
        </pc:picChg>
      </pc:sldChg>
      <pc:sldChg chg="delSp modSp add mod">
        <pc:chgData name="IGOR PEREIRA DOS SANTOS" userId="2ba31ab3-4af6-46f7-a76b-d6cc5b428f6b" providerId="ADAL" clId="{C8D51892-2BA5-4A68-8583-9BE9D3A24436}" dt="2023-09-19T22:21:15.388" v="3351" actId="1076"/>
        <pc:sldMkLst>
          <pc:docMk/>
          <pc:sldMk cId="83219610" sldId="326"/>
        </pc:sldMkLst>
        <pc:spChg chg="mod">
          <ac:chgData name="IGOR PEREIRA DOS SANTOS" userId="2ba31ab3-4af6-46f7-a76b-d6cc5b428f6b" providerId="ADAL" clId="{C8D51892-2BA5-4A68-8583-9BE9D3A24436}" dt="2023-09-19T22:21:15.388" v="3351" actId="1076"/>
          <ac:spMkLst>
            <pc:docMk/>
            <pc:sldMk cId="83219610" sldId="326"/>
            <ac:spMk id="7173" creationId="{27305109-3859-42A2-87E1-F5A3FF7FF357}"/>
          </ac:spMkLst>
        </pc:spChg>
        <pc:picChg chg="del">
          <ac:chgData name="IGOR PEREIRA DOS SANTOS" userId="2ba31ab3-4af6-46f7-a76b-d6cc5b428f6b" providerId="ADAL" clId="{C8D51892-2BA5-4A68-8583-9BE9D3A24436}" dt="2023-09-19T22:20:58.696" v="3321" actId="478"/>
          <ac:picMkLst>
            <pc:docMk/>
            <pc:sldMk cId="83219610" sldId="326"/>
            <ac:picMk id="3" creationId="{3991628E-1E41-68BB-EF50-84A14848B6B6}"/>
          </ac:picMkLst>
        </pc:picChg>
      </pc:sldChg>
      <pc:sldChg chg="addSp modSp add mod">
        <pc:chgData name="IGOR PEREIRA DOS SANTOS" userId="2ba31ab3-4af6-46f7-a76b-d6cc5b428f6b" providerId="ADAL" clId="{C8D51892-2BA5-4A68-8583-9BE9D3A24436}" dt="2023-09-19T22:22:21.193" v="3400"/>
        <pc:sldMkLst>
          <pc:docMk/>
          <pc:sldMk cId="2197174835" sldId="327"/>
        </pc:sldMkLst>
        <pc:spChg chg="mod">
          <ac:chgData name="IGOR PEREIRA DOS SANTOS" userId="2ba31ab3-4af6-46f7-a76b-d6cc5b428f6b" providerId="ADAL" clId="{C8D51892-2BA5-4A68-8583-9BE9D3A24436}" dt="2023-09-19T22:22:17.892" v="3399" actId="1076"/>
          <ac:spMkLst>
            <pc:docMk/>
            <pc:sldMk cId="2197174835" sldId="327"/>
            <ac:spMk id="7173" creationId="{27305109-3859-42A2-87E1-F5A3FF7FF357}"/>
          </ac:spMkLst>
        </pc:spChg>
        <pc:picChg chg="add mod">
          <ac:chgData name="IGOR PEREIRA DOS SANTOS" userId="2ba31ab3-4af6-46f7-a76b-d6cc5b428f6b" providerId="ADAL" clId="{C8D51892-2BA5-4A68-8583-9BE9D3A24436}" dt="2023-09-19T22:22:21.193" v="3400"/>
          <ac:picMkLst>
            <pc:docMk/>
            <pc:sldMk cId="2197174835" sldId="327"/>
            <ac:picMk id="2" creationId="{1DB0D7A6-969D-41C8-98FF-DB244023D1C3}"/>
          </ac:picMkLst>
        </pc:picChg>
      </pc:sldChg>
      <pc:sldChg chg="delSp modSp add mod">
        <pc:chgData name="IGOR PEREIRA DOS SANTOS" userId="2ba31ab3-4af6-46f7-a76b-d6cc5b428f6b" providerId="ADAL" clId="{C8D51892-2BA5-4A68-8583-9BE9D3A24436}" dt="2023-09-19T22:22:40.707" v="3404" actId="1076"/>
        <pc:sldMkLst>
          <pc:docMk/>
          <pc:sldMk cId="3221117441" sldId="328"/>
        </pc:sldMkLst>
        <pc:spChg chg="mod">
          <ac:chgData name="IGOR PEREIRA DOS SANTOS" userId="2ba31ab3-4af6-46f7-a76b-d6cc5b428f6b" providerId="ADAL" clId="{C8D51892-2BA5-4A68-8583-9BE9D3A24436}" dt="2023-09-19T22:22:40.707" v="3404" actId="1076"/>
          <ac:spMkLst>
            <pc:docMk/>
            <pc:sldMk cId="3221117441" sldId="328"/>
            <ac:spMk id="7173" creationId="{27305109-3859-42A2-87E1-F5A3FF7FF357}"/>
          </ac:spMkLst>
        </pc:spChg>
        <pc:picChg chg="del">
          <ac:chgData name="IGOR PEREIRA DOS SANTOS" userId="2ba31ab3-4af6-46f7-a76b-d6cc5b428f6b" providerId="ADAL" clId="{C8D51892-2BA5-4A68-8583-9BE9D3A24436}" dt="2023-09-19T22:22:34.141" v="3402" actId="478"/>
          <ac:picMkLst>
            <pc:docMk/>
            <pc:sldMk cId="3221117441" sldId="328"/>
            <ac:picMk id="2" creationId="{1DB0D7A6-969D-41C8-98FF-DB244023D1C3}"/>
          </ac:picMkLst>
        </pc:picChg>
      </pc:sldChg>
      <pc:sldChg chg="modSp add mod">
        <pc:chgData name="IGOR PEREIRA DOS SANTOS" userId="2ba31ab3-4af6-46f7-a76b-d6cc5b428f6b" providerId="ADAL" clId="{C8D51892-2BA5-4A68-8583-9BE9D3A24436}" dt="2023-09-19T22:23:07.235" v="3409" actId="1076"/>
        <pc:sldMkLst>
          <pc:docMk/>
          <pc:sldMk cId="2311160479" sldId="329"/>
        </pc:sldMkLst>
        <pc:spChg chg="mod">
          <ac:chgData name="IGOR PEREIRA DOS SANTOS" userId="2ba31ab3-4af6-46f7-a76b-d6cc5b428f6b" providerId="ADAL" clId="{C8D51892-2BA5-4A68-8583-9BE9D3A24436}" dt="2023-09-19T22:23:07.235" v="3409" actId="1076"/>
          <ac:spMkLst>
            <pc:docMk/>
            <pc:sldMk cId="2311160479" sldId="329"/>
            <ac:spMk id="7173" creationId="{27305109-3859-42A2-87E1-F5A3FF7FF357}"/>
          </ac:spMkLst>
        </pc:spChg>
      </pc:sldChg>
      <pc:sldChg chg="modSp add mod">
        <pc:chgData name="IGOR PEREIRA DOS SANTOS" userId="2ba31ab3-4af6-46f7-a76b-d6cc5b428f6b" providerId="ADAL" clId="{C8D51892-2BA5-4A68-8583-9BE9D3A24436}" dt="2023-09-19T22:23:22.854" v="3411"/>
        <pc:sldMkLst>
          <pc:docMk/>
          <pc:sldMk cId="1444696870" sldId="330"/>
        </pc:sldMkLst>
        <pc:spChg chg="mod">
          <ac:chgData name="IGOR PEREIRA DOS SANTOS" userId="2ba31ab3-4af6-46f7-a76b-d6cc5b428f6b" providerId="ADAL" clId="{C8D51892-2BA5-4A68-8583-9BE9D3A24436}" dt="2023-09-19T22:23:22.854" v="3411"/>
          <ac:spMkLst>
            <pc:docMk/>
            <pc:sldMk cId="1444696870" sldId="330"/>
            <ac:spMk id="7173" creationId="{27305109-3859-42A2-87E1-F5A3FF7FF357}"/>
          </ac:spMkLst>
        </pc:spChg>
      </pc:sldChg>
      <pc:sldChg chg="add">
        <pc:chgData name="IGOR PEREIRA DOS SANTOS" userId="2ba31ab3-4af6-46f7-a76b-d6cc5b428f6b" providerId="ADAL" clId="{C8D51892-2BA5-4A68-8583-9BE9D3A24436}" dt="2023-09-19T22:23:41.155" v="3412" actId="2890"/>
        <pc:sldMkLst>
          <pc:docMk/>
          <pc:sldMk cId="1752950495" sldId="331"/>
        </pc:sldMkLst>
      </pc:sldChg>
      <pc:sldChg chg="addSp modSp add mod">
        <pc:chgData name="IGOR PEREIRA DOS SANTOS" userId="2ba31ab3-4af6-46f7-a76b-d6cc5b428f6b" providerId="ADAL" clId="{C8D51892-2BA5-4A68-8583-9BE9D3A24436}" dt="2023-09-19T22:24:19.907" v="3451" actId="1076"/>
        <pc:sldMkLst>
          <pc:docMk/>
          <pc:sldMk cId="3610774639" sldId="332"/>
        </pc:sldMkLst>
        <pc:spChg chg="mod">
          <ac:chgData name="IGOR PEREIRA DOS SANTOS" userId="2ba31ab3-4af6-46f7-a76b-d6cc5b428f6b" providerId="ADAL" clId="{C8D51892-2BA5-4A68-8583-9BE9D3A24436}" dt="2023-09-19T22:24:12.923" v="3448" actId="1076"/>
          <ac:spMkLst>
            <pc:docMk/>
            <pc:sldMk cId="3610774639" sldId="332"/>
            <ac:spMk id="7173" creationId="{27305109-3859-42A2-87E1-F5A3FF7FF357}"/>
          </ac:spMkLst>
        </pc:spChg>
        <pc:picChg chg="add mod">
          <ac:chgData name="IGOR PEREIRA DOS SANTOS" userId="2ba31ab3-4af6-46f7-a76b-d6cc5b428f6b" providerId="ADAL" clId="{C8D51892-2BA5-4A68-8583-9BE9D3A24436}" dt="2023-09-19T22:24:19.907" v="3451" actId="1076"/>
          <ac:picMkLst>
            <pc:docMk/>
            <pc:sldMk cId="3610774639" sldId="332"/>
            <ac:picMk id="2" creationId="{4E889303-4277-8C9B-332F-025F12456B46}"/>
          </ac:picMkLst>
        </pc:picChg>
      </pc:sldChg>
      <pc:sldChg chg="delSp modSp add mod">
        <pc:chgData name="IGOR PEREIRA DOS SANTOS" userId="2ba31ab3-4af6-46f7-a76b-d6cc5b428f6b" providerId="ADAL" clId="{C8D51892-2BA5-4A68-8583-9BE9D3A24436}" dt="2023-09-19T22:25:34.603" v="3564" actId="1076"/>
        <pc:sldMkLst>
          <pc:docMk/>
          <pc:sldMk cId="848887224" sldId="333"/>
        </pc:sldMkLst>
        <pc:spChg chg="mod">
          <ac:chgData name="IGOR PEREIRA DOS SANTOS" userId="2ba31ab3-4af6-46f7-a76b-d6cc5b428f6b" providerId="ADAL" clId="{C8D51892-2BA5-4A68-8583-9BE9D3A24436}" dt="2023-09-19T22:25:34.603" v="3564" actId="1076"/>
          <ac:spMkLst>
            <pc:docMk/>
            <pc:sldMk cId="848887224" sldId="333"/>
            <ac:spMk id="7173" creationId="{27305109-3859-42A2-87E1-F5A3FF7FF357}"/>
          </ac:spMkLst>
        </pc:spChg>
        <pc:picChg chg="del">
          <ac:chgData name="IGOR PEREIRA DOS SANTOS" userId="2ba31ab3-4af6-46f7-a76b-d6cc5b428f6b" providerId="ADAL" clId="{C8D51892-2BA5-4A68-8583-9BE9D3A24436}" dt="2023-09-19T22:24:40.511" v="3453" actId="478"/>
          <ac:picMkLst>
            <pc:docMk/>
            <pc:sldMk cId="848887224" sldId="333"/>
            <ac:picMk id="2" creationId="{4E889303-4277-8C9B-332F-025F12456B46}"/>
          </ac:picMkLst>
        </pc:picChg>
      </pc:sldChg>
      <pc:sldChg chg="modSp add mod">
        <pc:chgData name="IGOR PEREIRA DOS SANTOS" userId="2ba31ab3-4af6-46f7-a76b-d6cc5b428f6b" providerId="ADAL" clId="{C8D51892-2BA5-4A68-8583-9BE9D3A24436}" dt="2023-09-19T22:26:08.619" v="3584" actId="1076"/>
        <pc:sldMkLst>
          <pc:docMk/>
          <pc:sldMk cId="3695771166" sldId="334"/>
        </pc:sldMkLst>
        <pc:spChg chg="mod">
          <ac:chgData name="IGOR PEREIRA DOS SANTOS" userId="2ba31ab3-4af6-46f7-a76b-d6cc5b428f6b" providerId="ADAL" clId="{C8D51892-2BA5-4A68-8583-9BE9D3A24436}" dt="2023-09-19T22:26:08.619" v="3584" actId="1076"/>
          <ac:spMkLst>
            <pc:docMk/>
            <pc:sldMk cId="3695771166" sldId="334"/>
            <ac:spMk id="7173" creationId="{27305109-3859-42A2-87E1-F5A3FF7FF357}"/>
          </ac:spMkLst>
        </pc:spChg>
      </pc:sldChg>
      <pc:sldChg chg="modSp add mod">
        <pc:chgData name="IGOR PEREIRA DOS SANTOS" userId="2ba31ab3-4af6-46f7-a76b-d6cc5b428f6b" providerId="ADAL" clId="{C8D51892-2BA5-4A68-8583-9BE9D3A24436}" dt="2023-09-19T22:27:41.115" v="3618" actId="1076"/>
        <pc:sldMkLst>
          <pc:docMk/>
          <pc:sldMk cId="1361940185" sldId="335"/>
        </pc:sldMkLst>
        <pc:spChg chg="mod">
          <ac:chgData name="IGOR PEREIRA DOS SANTOS" userId="2ba31ab3-4af6-46f7-a76b-d6cc5b428f6b" providerId="ADAL" clId="{C8D51892-2BA5-4A68-8583-9BE9D3A24436}" dt="2023-09-19T22:27:41.115" v="3618" actId="1076"/>
          <ac:spMkLst>
            <pc:docMk/>
            <pc:sldMk cId="1361940185" sldId="335"/>
            <ac:spMk id="7173" creationId="{27305109-3859-42A2-87E1-F5A3FF7FF357}"/>
          </ac:spMkLst>
        </pc:spChg>
      </pc:sldChg>
      <pc:sldChg chg="modSp add mod">
        <pc:chgData name="IGOR PEREIRA DOS SANTOS" userId="2ba31ab3-4af6-46f7-a76b-d6cc5b428f6b" providerId="ADAL" clId="{C8D51892-2BA5-4A68-8583-9BE9D3A24436}" dt="2023-09-19T22:28:03.499" v="3621" actId="1076"/>
        <pc:sldMkLst>
          <pc:docMk/>
          <pc:sldMk cId="1849621584" sldId="336"/>
        </pc:sldMkLst>
        <pc:spChg chg="mod">
          <ac:chgData name="IGOR PEREIRA DOS SANTOS" userId="2ba31ab3-4af6-46f7-a76b-d6cc5b428f6b" providerId="ADAL" clId="{C8D51892-2BA5-4A68-8583-9BE9D3A24436}" dt="2023-09-19T22:28:03.499" v="3621" actId="1076"/>
          <ac:spMkLst>
            <pc:docMk/>
            <pc:sldMk cId="1849621584" sldId="336"/>
            <ac:spMk id="7173" creationId="{27305109-3859-42A2-87E1-F5A3FF7FF357}"/>
          </ac:spMkLst>
        </pc:spChg>
      </pc:sldChg>
      <pc:sldChg chg="add del">
        <pc:chgData name="IGOR PEREIRA DOS SANTOS" userId="2ba31ab3-4af6-46f7-a76b-d6cc5b428f6b" providerId="ADAL" clId="{C8D51892-2BA5-4A68-8583-9BE9D3A24436}" dt="2023-09-19T22:27:30.194" v="3613" actId="47"/>
        <pc:sldMkLst>
          <pc:docMk/>
          <pc:sldMk cId="4168777549" sldId="336"/>
        </pc:sldMkLst>
      </pc:sldChg>
      <pc:sldChg chg="modSp add mod">
        <pc:chgData name="IGOR PEREIRA DOS SANTOS" userId="2ba31ab3-4af6-46f7-a76b-d6cc5b428f6b" providerId="ADAL" clId="{C8D51892-2BA5-4A68-8583-9BE9D3A24436}" dt="2023-09-19T22:28:33.825" v="3623"/>
        <pc:sldMkLst>
          <pc:docMk/>
          <pc:sldMk cId="945291797" sldId="337"/>
        </pc:sldMkLst>
        <pc:spChg chg="mod">
          <ac:chgData name="IGOR PEREIRA DOS SANTOS" userId="2ba31ab3-4af6-46f7-a76b-d6cc5b428f6b" providerId="ADAL" clId="{C8D51892-2BA5-4A68-8583-9BE9D3A24436}" dt="2023-09-19T22:28:33.825" v="3623"/>
          <ac:spMkLst>
            <pc:docMk/>
            <pc:sldMk cId="945291797" sldId="337"/>
            <ac:spMk id="7173" creationId="{27305109-3859-42A2-87E1-F5A3FF7FF357}"/>
          </ac:spMkLst>
        </pc:spChg>
      </pc:sldChg>
      <pc:sldChg chg="modSp add mod">
        <pc:chgData name="IGOR PEREIRA DOS SANTOS" userId="2ba31ab3-4af6-46f7-a76b-d6cc5b428f6b" providerId="ADAL" clId="{C8D51892-2BA5-4A68-8583-9BE9D3A24436}" dt="2023-09-19T22:28:46.795" v="3626" actId="1076"/>
        <pc:sldMkLst>
          <pc:docMk/>
          <pc:sldMk cId="2921169011" sldId="338"/>
        </pc:sldMkLst>
        <pc:spChg chg="mod">
          <ac:chgData name="IGOR PEREIRA DOS SANTOS" userId="2ba31ab3-4af6-46f7-a76b-d6cc5b428f6b" providerId="ADAL" clId="{C8D51892-2BA5-4A68-8583-9BE9D3A24436}" dt="2023-09-19T22:28:46.795" v="3626" actId="1076"/>
          <ac:spMkLst>
            <pc:docMk/>
            <pc:sldMk cId="2921169011" sldId="338"/>
            <ac:spMk id="7173" creationId="{27305109-3859-42A2-87E1-F5A3FF7FF357}"/>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57E5B8D0-6463-792E-FCCC-2C0BD266026D}"/>
              </a:ext>
            </a:extLst>
          </p:cNvPr>
          <p:cNvSpPr>
            <a:spLocks noGrp="1" noRot="1" noChangeAspect="1"/>
          </p:cNvSpPr>
          <p:nvPr>
            <p:ph type="sldImg"/>
          </p:nvPr>
        </p:nvSpPr>
        <p:spPr bwMode="auto">
          <a:xfrm>
            <a:off x="1143000" y="685800"/>
            <a:ext cx="4572000" cy="3429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050" name="Rectangle 2">
            <a:extLst>
              <a:ext uri="{FF2B5EF4-FFF2-40B4-BE49-F238E27FC236}">
                <a16:creationId xmlns:a16="http://schemas.microsoft.com/office/drawing/2014/main" id="{87CA3B31-DBD9-1A8B-8140-47E8E514F65D}"/>
              </a:ext>
            </a:extLst>
          </p:cNvPr>
          <p:cNvSpPr>
            <a:spLocks noGrp="1"/>
          </p:cNvSpPr>
          <p:nvPr>
            <p:ph type="body" sz="quarter" idx="1"/>
          </p:nvPr>
        </p:nvSpPr>
        <p:spPr bwMode="auto">
          <a:xfrm>
            <a:off x="914400" y="4343400"/>
            <a:ext cx="50292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pPr lvl="0"/>
            <a:r>
              <a:rPr lang="pt-BR" altLang="pt-BR">
                <a:sym typeface="Helvetica Neue" charset="0"/>
              </a:rPr>
              <a:t>Click to edit Master text styles</a:t>
            </a:r>
          </a:p>
          <a:p>
            <a:pPr lvl="1"/>
            <a:r>
              <a:rPr lang="pt-BR" altLang="pt-BR">
                <a:sym typeface="Helvetica Neue" charset="0"/>
              </a:rPr>
              <a:t>Second level</a:t>
            </a:r>
          </a:p>
          <a:p>
            <a:pPr lvl="2"/>
            <a:r>
              <a:rPr lang="pt-BR" altLang="pt-BR">
                <a:sym typeface="Helvetica Neue" charset="0"/>
              </a:rPr>
              <a:t>Third level</a:t>
            </a:r>
          </a:p>
          <a:p>
            <a:pPr lvl="3"/>
            <a:r>
              <a:rPr lang="pt-BR" altLang="pt-BR">
                <a:sym typeface="Helvetica Neue" charset="0"/>
              </a:rPr>
              <a:t>Fourth level</a:t>
            </a:r>
          </a:p>
          <a:p>
            <a:pPr lvl="4"/>
            <a:r>
              <a:rPr lang="pt-BR" altLang="pt-BR">
                <a:sym typeface="Helvetica Neue" charset="0"/>
              </a:rPr>
              <a:t>Fifth level</a:t>
            </a:r>
          </a:p>
        </p:txBody>
      </p:sp>
    </p:spTree>
  </p:cSld>
  <p:clrMap bg1="lt1" tx1="dk1" bg2="lt2" tx2="dk2" accent1="accent1" accent2="accent2" accent3="accent3" accent4="accent4" accent5="accent5" accent6="accent6" hlink="hlink" folHlink="folHlink"/>
  <p:notesStyle>
    <a:lvl1pPr algn="l" defTabSz="457200" rtl="0" fontAlgn="base" hangingPunct="0">
      <a:lnSpc>
        <a:spcPct val="117000"/>
      </a:lnSpc>
      <a:spcBef>
        <a:spcPct val="0"/>
      </a:spcBef>
      <a:spcAft>
        <a:spcPct val="0"/>
      </a:spcAft>
      <a:defRPr sz="2200" kern="1200">
        <a:solidFill>
          <a:srgbClr val="000000"/>
        </a:solidFill>
        <a:latin typeface="Helvetica Neue" charset="0"/>
        <a:ea typeface="+mn-ea"/>
        <a:cs typeface="+mn-cs"/>
        <a:sym typeface="Helvetica Neue" charset="0"/>
      </a:defRPr>
    </a:lvl1pPr>
    <a:lvl2pPr indent="228600" algn="l" defTabSz="457200" rtl="0" fontAlgn="base" hangingPunct="0">
      <a:lnSpc>
        <a:spcPct val="117000"/>
      </a:lnSpc>
      <a:spcBef>
        <a:spcPct val="0"/>
      </a:spcBef>
      <a:spcAft>
        <a:spcPct val="0"/>
      </a:spcAft>
      <a:defRPr sz="2200" kern="1200">
        <a:solidFill>
          <a:srgbClr val="000000"/>
        </a:solidFill>
        <a:latin typeface="Helvetica Neue" charset="0"/>
        <a:ea typeface="+mn-ea"/>
        <a:cs typeface="+mn-cs"/>
        <a:sym typeface="Helvetica Neue" charset="0"/>
      </a:defRPr>
    </a:lvl2pPr>
    <a:lvl3pPr indent="457200" algn="l" defTabSz="457200" rtl="0" fontAlgn="base" hangingPunct="0">
      <a:lnSpc>
        <a:spcPct val="117000"/>
      </a:lnSpc>
      <a:spcBef>
        <a:spcPct val="0"/>
      </a:spcBef>
      <a:spcAft>
        <a:spcPct val="0"/>
      </a:spcAft>
      <a:defRPr sz="2200" kern="1200">
        <a:solidFill>
          <a:srgbClr val="000000"/>
        </a:solidFill>
        <a:latin typeface="Helvetica Neue" charset="0"/>
        <a:ea typeface="+mn-ea"/>
        <a:cs typeface="+mn-cs"/>
        <a:sym typeface="Helvetica Neue" charset="0"/>
      </a:defRPr>
    </a:lvl3pPr>
    <a:lvl4pPr indent="685800" algn="l" defTabSz="457200" rtl="0" fontAlgn="base" hangingPunct="0">
      <a:lnSpc>
        <a:spcPct val="117000"/>
      </a:lnSpc>
      <a:spcBef>
        <a:spcPct val="0"/>
      </a:spcBef>
      <a:spcAft>
        <a:spcPct val="0"/>
      </a:spcAft>
      <a:defRPr sz="2200" kern="1200">
        <a:solidFill>
          <a:srgbClr val="000000"/>
        </a:solidFill>
        <a:latin typeface="Helvetica Neue" charset="0"/>
        <a:ea typeface="+mn-ea"/>
        <a:cs typeface="+mn-cs"/>
        <a:sym typeface="Helvetica Neue" charset="0"/>
      </a:defRPr>
    </a:lvl4pPr>
    <a:lvl5pPr indent="914400" algn="l" defTabSz="457200" rtl="0" fontAlgn="base" hangingPunct="0">
      <a:lnSpc>
        <a:spcPct val="117000"/>
      </a:lnSpc>
      <a:spcBef>
        <a:spcPct val="0"/>
      </a:spcBef>
      <a:spcAft>
        <a:spcPct val="0"/>
      </a:spcAft>
      <a:defRPr sz="2200" kern="1200">
        <a:solidFill>
          <a:srgbClr val="000000"/>
        </a:solidFill>
        <a:latin typeface="Helvetica Neue" charset="0"/>
        <a:ea typeface="+mn-ea"/>
        <a:cs typeface="+mn-cs"/>
        <a:sym typeface="Helvetica Neue"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CD96D45-078B-BA68-744D-813DE009D5FD}"/>
              </a:ext>
            </a:extLst>
          </p:cNvPr>
          <p:cNvSpPr>
            <a:spLocks noGrp="1"/>
          </p:cNvSpPr>
          <p:nvPr>
            <p:ph type="ctrTitle"/>
          </p:nvPr>
        </p:nvSpPr>
        <p:spPr>
          <a:xfrm>
            <a:off x="1625600" y="1597025"/>
            <a:ext cx="9753600" cy="3395663"/>
          </a:xfrm>
        </p:spPr>
        <p:txBody>
          <a:bodyPr/>
          <a:lstStyle>
            <a:lvl1pPr algn="ctr">
              <a:defRPr sz="6000"/>
            </a:lvl1pPr>
          </a:lstStyle>
          <a:p>
            <a:r>
              <a:rPr lang="pt-BR"/>
              <a:t>Clique para editar o título Mestre</a:t>
            </a:r>
          </a:p>
        </p:txBody>
      </p:sp>
      <p:sp>
        <p:nvSpPr>
          <p:cNvPr id="3" name="Subtítulo 2">
            <a:extLst>
              <a:ext uri="{FF2B5EF4-FFF2-40B4-BE49-F238E27FC236}">
                <a16:creationId xmlns:a16="http://schemas.microsoft.com/office/drawing/2014/main" id="{423F1421-A19D-59C1-1466-C401D5624275}"/>
              </a:ext>
            </a:extLst>
          </p:cNvPr>
          <p:cNvSpPr>
            <a:spLocks noGrp="1"/>
          </p:cNvSpPr>
          <p:nvPr>
            <p:ph type="subTitle" idx="1"/>
          </p:nvPr>
        </p:nvSpPr>
        <p:spPr>
          <a:xfrm>
            <a:off x="1625600" y="5122863"/>
            <a:ext cx="9753600" cy="23542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p>
        </p:txBody>
      </p:sp>
      <p:sp>
        <p:nvSpPr>
          <p:cNvPr id="4" name="Espaço Reservado para Número de Slide 3">
            <a:extLst>
              <a:ext uri="{FF2B5EF4-FFF2-40B4-BE49-F238E27FC236}">
                <a16:creationId xmlns:a16="http://schemas.microsoft.com/office/drawing/2014/main" id="{D8189301-BE72-19A6-2EBE-8A6C8DEDB446}"/>
              </a:ext>
            </a:extLst>
          </p:cNvPr>
          <p:cNvSpPr>
            <a:spLocks noGrp="1"/>
          </p:cNvSpPr>
          <p:nvPr>
            <p:ph type="sldNum" sz="quarter" idx="10"/>
          </p:nvPr>
        </p:nvSpPr>
        <p:spPr/>
        <p:txBody>
          <a:bodyPr/>
          <a:lstStyle>
            <a:lvl1pPr>
              <a:defRPr/>
            </a:lvl1pPr>
          </a:lstStyle>
          <a:p>
            <a:fld id="{AD20675D-FFC2-412A-99CD-96FC35AE5672}" type="slidenum">
              <a:rPr lang="pt-BR" altLang="pt-BR"/>
              <a:pPr/>
              <a:t>‹nº›</a:t>
            </a:fld>
            <a:endParaRPr lang="pt-BR" altLang="pt-BR"/>
          </a:p>
        </p:txBody>
      </p:sp>
    </p:spTree>
    <p:extLst>
      <p:ext uri="{BB962C8B-B14F-4D97-AF65-F5344CB8AC3E}">
        <p14:creationId xmlns:p14="http://schemas.microsoft.com/office/powerpoint/2010/main" val="31710785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C3A678-2E32-9DB9-58A6-F45F53B1C88D}"/>
              </a:ext>
            </a:extLst>
          </p:cNvPr>
          <p:cNvSpPr>
            <a:spLocks noGrp="1"/>
          </p:cNvSpPr>
          <p:nvPr>
            <p:ph type="title"/>
          </p:nvPr>
        </p:nvSpPr>
        <p:spPr/>
        <p:txBody>
          <a:bodyPr/>
          <a:lstStyle/>
          <a:p>
            <a:r>
              <a:rPr lang="pt-BR"/>
              <a:t>Clique para editar o título Mestre</a:t>
            </a:r>
          </a:p>
        </p:txBody>
      </p:sp>
      <p:sp>
        <p:nvSpPr>
          <p:cNvPr id="3" name="Espaço Reservado para Texto Vertical 2">
            <a:extLst>
              <a:ext uri="{FF2B5EF4-FFF2-40B4-BE49-F238E27FC236}">
                <a16:creationId xmlns:a16="http://schemas.microsoft.com/office/drawing/2014/main" id="{D8FF3682-A0DB-0147-6522-2FE2C4694B28}"/>
              </a:ext>
            </a:extLst>
          </p:cNvPr>
          <p:cNvSpPr>
            <a:spLocks noGrp="1"/>
          </p:cNvSpPr>
          <p:nvPr>
            <p:ph type="body" orient="vert" idx="1"/>
          </p:nvPr>
        </p:nvSpPr>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Número de Slide 3">
            <a:extLst>
              <a:ext uri="{FF2B5EF4-FFF2-40B4-BE49-F238E27FC236}">
                <a16:creationId xmlns:a16="http://schemas.microsoft.com/office/drawing/2014/main" id="{5B43E7F2-9112-8397-DCD7-DDAC0B062897}"/>
              </a:ext>
            </a:extLst>
          </p:cNvPr>
          <p:cNvSpPr>
            <a:spLocks noGrp="1"/>
          </p:cNvSpPr>
          <p:nvPr>
            <p:ph type="sldNum" sz="quarter" idx="10"/>
          </p:nvPr>
        </p:nvSpPr>
        <p:spPr/>
        <p:txBody>
          <a:bodyPr/>
          <a:lstStyle>
            <a:lvl1pPr>
              <a:defRPr/>
            </a:lvl1pPr>
          </a:lstStyle>
          <a:p>
            <a:fld id="{3D1566B1-FB70-4BA2-A651-E9732F471456}" type="slidenum">
              <a:rPr lang="pt-BR" altLang="pt-BR"/>
              <a:pPr/>
              <a:t>‹nº›</a:t>
            </a:fld>
            <a:endParaRPr lang="pt-BR" altLang="pt-BR"/>
          </a:p>
        </p:txBody>
      </p:sp>
    </p:spTree>
    <p:extLst>
      <p:ext uri="{BB962C8B-B14F-4D97-AF65-F5344CB8AC3E}">
        <p14:creationId xmlns:p14="http://schemas.microsoft.com/office/powerpoint/2010/main" val="28566057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0578C10A-6C2A-042E-42A0-007DC9654B34}"/>
              </a:ext>
            </a:extLst>
          </p:cNvPr>
          <p:cNvSpPr>
            <a:spLocks noGrp="1"/>
          </p:cNvSpPr>
          <p:nvPr>
            <p:ph type="title" orient="vert"/>
          </p:nvPr>
        </p:nvSpPr>
        <p:spPr>
          <a:xfrm>
            <a:off x="8464550" y="2446338"/>
            <a:ext cx="1962150" cy="3392487"/>
          </a:xfrm>
        </p:spPr>
        <p:txBody>
          <a:bodyPr vert="eaVert"/>
          <a:lstStyle/>
          <a:p>
            <a:r>
              <a:rPr lang="pt-BR"/>
              <a:t>Clique para editar o título Mestre</a:t>
            </a:r>
          </a:p>
        </p:txBody>
      </p:sp>
      <p:sp>
        <p:nvSpPr>
          <p:cNvPr id="3" name="Espaço Reservado para Texto Vertical 2">
            <a:extLst>
              <a:ext uri="{FF2B5EF4-FFF2-40B4-BE49-F238E27FC236}">
                <a16:creationId xmlns:a16="http://schemas.microsoft.com/office/drawing/2014/main" id="{2541D224-5BE9-5BC5-073B-9940D6D1C6CA}"/>
              </a:ext>
            </a:extLst>
          </p:cNvPr>
          <p:cNvSpPr>
            <a:spLocks noGrp="1"/>
          </p:cNvSpPr>
          <p:nvPr>
            <p:ph type="body" orient="vert" idx="1"/>
          </p:nvPr>
        </p:nvSpPr>
        <p:spPr>
          <a:xfrm>
            <a:off x="2576513" y="2446338"/>
            <a:ext cx="5735637" cy="3392487"/>
          </a:xfrm>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Número de Slide 3">
            <a:extLst>
              <a:ext uri="{FF2B5EF4-FFF2-40B4-BE49-F238E27FC236}">
                <a16:creationId xmlns:a16="http://schemas.microsoft.com/office/drawing/2014/main" id="{10A1C298-3830-2ABA-7C6A-D6881C08F47C}"/>
              </a:ext>
            </a:extLst>
          </p:cNvPr>
          <p:cNvSpPr>
            <a:spLocks noGrp="1"/>
          </p:cNvSpPr>
          <p:nvPr>
            <p:ph type="sldNum" sz="quarter" idx="10"/>
          </p:nvPr>
        </p:nvSpPr>
        <p:spPr/>
        <p:txBody>
          <a:bodyPr/>
          <a:lstStyle>
            <a:lvl1pPr>
              <a:defRPr/>
            </a:lvl1pPr>
          </a:lstStyle>
          <a:p>
            <a:fld id="{1EEAA8EB-B897-45DF-AF32-98F12943E7B4}" type="slidenum">
              <a:rPr lang="pt-BR" altLang="pt-BR"/>
              <a:pPr/>
              <a:t>‹nº›</a:t>
            </a:fld>
            <a:endParaRPr lang="pt-BR" altLang="pt-BR"/>
          </a:p>
        </p:txBody>
      </p:sp>
    </p:spTree>
    <p:extLst>
      <p:ext uri="{BB962C8B-B14F-4D97-AF65-F5344CB8AC3E}">
        <p14:creationId xmlns:p14="http://schemas.microsoft.com/office/powerpoint/2010/main" val="36406408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9D4BD99-05D6-B127-B64C-B43666C7563E}"/>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A3BB620F-97A8-E3AF-ACC3-AEF66AB46E4E}"/>
              </a:ext>
            </a:extLst>
          </p:cNvPr>
          <p:cNvSpPr>
            <a:spLocks noGrp="1"/>
          </p:cNvSpPr>
          <p:nvPr>
            <p:ph idx="1"/>
          </p:nvPr>
        </p:nvSpPr>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Número de Slide 3">
            <a:extLst>
              <a:ext uri="{FF2B5EF4-FFF2-40B4-BE49-F238E27FC236}">
                <a16:creationId xmlns:a16="http://schemas.microsoft.com/office/drawing/2014/main" id="{2A783C38-BF1A-A58B-C5B1-25B312A267E3}"/>
              </a:ext>
            </a:extLst>
          </p:cNvPr>
          <p:cNvSpPr>
            <a:spLocks noGrp="1"/>
          </p:cNvSpPr>
          <p:nvPr>
            <p:ph type="sldNum" sz="quarter" idx="10"/>
          </p:nvPr>
        </p:nvSpPr>
        <p:spPr/>
        <p:txBody>
          <a:bodyPr/>
          <a:lstStyle>
            <a:lvl1pPr>
              <a:defRPr/>
            </a:lvl1pPr>
          </a:lstStyle>
          <a:p>
            <a:fld id="{4C768017-A3A9-4416-B024-E6B760899932}" type="slidenum">
              <a:rPr lang="pt-BR" altLang="pt-BR"/>
              <a:pPr/>
              <a:t>‹nº›</a:t>
            </a:fld>
            <a:endParaRPr lang="pt-BR" altLang="pt-BR"/>
          </a:p>
        </p:txBody>
      </p:sp>
    </p:spTree>
    <p:extLst>
      <p:ext uri="{BB962C8B-B14F-4D97-AF65-F5344CB8AC3E}">
        <p14:creationId xmlns:p14="http://schemas.microsoft.com/office/powerpoint/2010/main" val="32590429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E92DC60-B5F8-CC58-32FA-0DEAE2348AC0}"/>
              </a:ext>
            </a:extLst>
          </p:cNvPr>
          <p:cNvSpPr>
            <a:spLocks noGrp="1"/>
          </p:cNvSpPr>
          <p:nvPr>
            <p:ph type="title"/>
          </p:nvPr>
        </p:nvSpPr>
        <p:spPr>
          <a:xfrm>
            <a:off x="887413" y="2432050"/>
            <a:ext cx="11217275" cy="4056063"/>
          </a:xfrm>
        </p:spPr>
        <p:txBody>
          <a:bodyPr/>
          <a:lstStyle>
            <a:lvl1pPr>
              <a:defRPr sz="6000"/>
            </a:lvl1pPr>
          </a:lstStyle>
          <a:p>
            <a:r>
              <a:rPr lang="pt-BR"/>
              <a:t>Clique para editar o título Mestre</a:t>
            </a:r>
          </a:p>
        </p:txBody>
      </p:sp>
      <p:sp>
        <p:nvSpPr>
          <p:cNvPr id="3" name="Espaço Reservado para Texto 2">
            <a:extLst>
              <a:ext uri="{FF2B5EF4-FFF2-40B4-BE49-F238E27FC236}">
                <a16:creationId xmlns:a16="http://schemas.microsoft.com/office/drawing/2014/main" id="{94FD6983-F819-FE8A-944E-97183118E631}"/>
              </a:ext>
            </a:extLst>
          </p:cNvPr>
          <p:cNvSpPr>
            <a:spLocks noGrp="1"/>
          </p:cNvSpPr>
          <p:nvPr>
            <p:ph type="body" idx="1"/>
          </p:nvPr>
        </p:nvSpPr>
        <p:spPr>
          <a:xfrm>
            <a:off x="887413" y="6527800"/>
            <a:ext cx="11217275" cy="2133600"/>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pt-BR"/>
              <a:t>Clique para editar os estilos de texto Mestres</a:t>
            </a:r>
          </a:p>
        </p:txBody>
      </p:sp>
      <p:sp>
        <p:nvSpPr>
          <p:cNvPr id="4" name="Espaço Reservado para Número de Slide 3">
            <a:extLst>
              <a:ext uri="{FF2B5EF4-FFF2-40B4-BE49-F238E27FC236}">
                <a16:creationId xmlns:a16="http://schemas.microsoft.com/office/drawing/2014/main" id="{C29C72A3-CDA9-DDE8-65A3-2A0F9F06B71B}"/>
              </a:ext>
            </a:extLst>
          </p:cNvPr>
          <p:cNvSpPr>
            <a:spLocks noGrp="1"/>
          </p:cNvSpPr>
          <p:nvPr>
            <p:ph type="sldNum" sz="quarter" idx="10"/>
          </p:nvPr>
        </p:nvSpPr>
        <p:spPr/>
        <p:txBody>
          <a:bodyPr/>
          <a:lstStyle>
            <a:lvl1pPr>
              <a:defRPr/>
            </a:lvl1pPr>
          </a:lstStyle>
          <a:p>
            <a:fld id="{B0A56BF2-7029-495A-9A87-55A0800C9B70}" type="slidenum">
              <a:rPr lang="pt-BR" altLang="pt-BR"/>
              <a:pPr/>
              <a:t>‹nº›</a:t>
            </a:fld>
            <a:endParaRPr lang="pt-BR" altLang="pt-BR"/>
          </a:p>
        </p:txBody>
      </p:sp>
    </p:spTree>
    <p:extLst>
      <p:ext uri="{BB962C8B-B14F-4D97-AF65-F5344CB8AC3E}">
        <p14:creationId xmlns:p14="http://schemas.microsoft.com/office/powerpoint/2010/main" val="18832067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D757099-3297-4EF8-10FE-4B65D8500972}"/>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B3D00ADF-69B7-D56E-FBA5-3E91BDD116C6}"/>
              </a:ext>
            </a:extLst>
          </p:cNvPr>
          <p:cNvSpPr>
            <a:spLocks noGrp="1"/>
          </p:cNvSpPr>
          <p:nvPr>
            <p:ph sz="half" idx="1"/>
          </p:nvPr>
        </p:nvSpPr>
        <p:spPr>
          <a:xfrm>
            <a:off x="2576513" y="4991100"/>
            <a:ext cx="3848100" cy="847725"/>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a:extLst>
              <a:ext uri="{FF2B5EF4-FFF2-40B4-BE49-F238E27FC236}">
                <a16:creationId xmlns:a16="http://schemas.microsoft.com/office/drawing/2014/main" id="{30FC9970-38E3-B363-C2E8-1F143B53FEC8}"/>
              </a:ext>
            </a:extLst>
          </p:cNvPr>
          <p:cNvSpPr>
            <a:spLocks noGrp="1"/>
          </p:cNvSpPr>
          <p:nvPr>
            <p:ph sz="half" idx="2"/>
          </p:nvPr>
        </p:nvSpPr>
        <p:spPr>
          <a:xfrm>
            <a:off x="6577013" y="4991100"/>
            <a:ext cx="3849687" cy="847725"/>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Número de Slide 4">
            <a:extLst>
              <a:ext uri="{FF2B5EF4-FFF2-40B4-BE49-F238E27FC236}">
                <a16:creationId xmlns:a16="http://schemas.microsoft.com/office/drawing/2014/main" id="{A0738275-CBBB-9FD2-0DA7-CB80D7BEEE84}"/>
              </a:ext>
            </a:extLst>
          </p:cNvPr>
          <p:cNvSpPr>
            <a:spLocks noGrp="1"/>
          </p:cNvSpPr>
          <p:nvPr>
            <p:ph type="sldNum" sz="quarter" idx="10"/>
          </p:nvPr>
        </p:nvSpPr>
        <p:spPr/>
        <p:txBody>
          <a:bodyPr/>
          <a:lstStyle>
            <a:lvl1pPr>
              <a:defRPr/>
            </a:lvl1pPr>
          </a:lstStyle>
          <a:p>
            <a:fld id="{21D03D6A-DE28-419E-9E11-D78FBE6CEBB9}" type="slidenum">
              <a:rPr lang="pt-BR" altLang="pt-BR"/>
              <a:pPr/>
              <a:t>‹nº›</a:t>
            </a:fld>
            <a:endParaRPr lang="pt-BR" altLang="pt-BR"/>
          </a:p>
        </p:txBody>
      </p:sp>
    </p:spTree>
    <p:extLst>
      <p:ext uri="{BB962C8B-B14F-4D97-AF65-F5344CB8AC3E}">
        <p14:creationId xmlns:p14="http://schemas.microsoft.com/office/powerpoint/2010/main" val="16025867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7E64DF4-3A61-1FC5-4D9E-9AE81E59DD3D}"/>
              </a:ext>
            </a:extLst>
          </p:cNvPr>
          <p:cNvSpPr>
            <a:spLocks noGrp="1"/>
          </p:cNvSpPr>
          <p:nvPr>
            <p:ph type="title"/>
          </p:nvPr>
        </p:nvSpPr>
        <p:spPr>
          <a:xfrm>
            <a:off x="895350" y="519113"/>
            <a:ext cx="11217275" cy="1885950"/>
          </a:xfrm>
        </p:spPr>
        <p:txBody>
          <a:bodyPr/>
          <a:lstStyle/>
          <a:p>
            <a:r>
              <a:rPr lang="pt-BR"/>
              <a:t>Clique para editar o título Mestre</a:t>
            </a:r>
          </a:p>
        </p:txBody>
      </p:sp>
      <p:sp>
        <p:nvSpPr>
          <p:cNvPr id="3" name="Espaço Reservado para Texto 2">
            <a:extLst>
              <a:ext uri="{FF2B5EF4-FFF2-40B4-BE49-F238E27FC236}">
                <a16:creationId xmlns:a16="http://schemas.microsoft.com/office/drawing/2014/main" id="{258D4EBD-10D2-F148-4F3C-C3B99BDF5175}"/>
              </a:ext>
            </a:extLst>
          </p:cNvPr>
          <p:cNvSpPr>
            <a:spLocks noGrp="1"/>
          </p:cNvSpPr>
          <p:nvPr>
            <p:ph type="body" idx="1"/>
          </p:nvPr>
        </p:nvSpPr>
        <p:spPr>
          <a:xfrm>
            <a:off x="895350" y="2390775"/>
            <a:ext cx="5502275" cy="117157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4" name="Espaço Reservado para Conteúdo 3">
            <a:extLst>
              <a:ext uri="{FF2B5EF4-FFF2-40B4-BE49-F238E27FC236}">
                <a16:creationId xmlns:a16="http://schemas.microsoft.com/office/drawing/2014/main" id="{6ACF74C6-7292-53BF-1082-BED3DE010C43}"/>
              </a:ext>
            </a:extLst>
          </p:cNvPr>
          <p:cNvSpPr>
            <a:spLocks noGrp="1"/>
          </p:cNvSpPr>
          <p:nvPr>
            <p:ph sz="half" idx="2"/>
          </p:nvPr>
        </p:nvSpPr>
        <p:spPr>
          <a:xfrm>
            <a:off x="895350" y="3562350"/>
            <a:ext cx="5502275" cy="5240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a:extLst>
              <a:ext uri="{FF2B5EF4-FFF2-40B4-BE49-F238E27FC236}">
                <a16:creationId xmlns:a16="http://schemas.microsoft.com/office/drawing/2014/main" id="{DFB69A2C-ED97-3556-B67B-594D67D276C2}"/>
              </a:ext>
            </a:extLst>
          </p:cNvPr>
          <p:cNvSpPr>
            <a:spLocks noGrp="1"/>
          </p:cNvSpPr>
          <p:nvPr>
            <p:ph type="body" sz="quarter" idx="3"/>
          </p:nvPr>
        </p:nvSpPr>
        <p:spPr>
          <a:xfrm>
            <a:off x="6583363" y="2390775"/>
            <a:ext cx="5529262" cy="117157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6" name="Espaço Reservado para Conteúdo 5">
            <a:extLst>
              <a:ext uri="{FF2B5EF4-FFF2-40B4-BE49-F238E27FC236}">
                <a16:creationId xmlns:a16="http://schemas.microsoft.com/office/drawing/2014/main" id="{0E6A6DEB-A64F-FEC7-5DA8-F6452C600749}"/>
              </a:ext>
            </a:extLst>
          </p:cNvPr>
          <p:cNvSpPr>
            <a:spLocks noGrp="1"/>
          </p:cNvSpPr>
          <p:nvPr>
            <p:ph sz="quarter" idx="4"/>
          </p:nvPr>
        </p:nvSpPr>
        <p:spPr>
          <a:xfrm>
            <a:off x="6583363" y="3562350"/>
            <a:ext cx="5529262" cy="5240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Número de Slide 6">
            <a:extLst>
              <a:ext uri="{FF2B5EF4-FFF2-40B4-BE49-F238E27FC236}">
                <a16:creationId xmlns:a16="http://schemas.microsoft.com/office/drawing/2014/main" id="{8AB8ABCF-93F5-1B5C-ECD7-5E55A5BABCBA}"/>
              </a:ext>
            </a:extLst>
          </p:cNvPr>
          <p:cNvSpPr>
            <a:spLocks noGrp="1"/>
          </p:cNvSpPr>
          <p:nvPr>
            <p:ph type="sldNum" sz="quarter" idx="10"/>
          </p:nvPr>
        </p:nvSpPr>
        <p:spPr/>
        <p:txBody>
          <a:bodyPr/>
          <a:lstStyle>
            <a:lvl1pPr>
              <a:defRPr/>
            </a:lvl1pPr>
          </a:lstStyle>
          <a:p>
            <a:fld id="{6646703A-752E-481F-A759-C12A4ED580CC}" type="slidenum">
              <a:rPr lang="pt-BR" altLang="pt-BR"/>
              <a:pPr/>
              <a:t>‹nº›</a:t>
            </a:fld>
            <a:endParaRPr lang="pt-BR" altLang="pt-BR"/>
          </a:p>
        </p:txBody>
      </p:sp>
    </p:spTree>
    <p:extLst>
      <p:ext uri="{BB962C8B-B14F-4D97-AF65-F5344CB8AC3E}">
        <p14:creationId xmlns:p14="http://schemas.microsoft.com/office/powerpoint/2010/main" val="27004933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857858D-307E-902B-743D-E5160BB2F580}"/>
              </a:ext>
            </a:extLst>
          </p:cNvPr>
          <p:cNvSpPr>
            <a:spLocks noGrp="1"/>
          </p:cNvSpPr>
          <p:nvPr>
            <p:ph type="title"/>
          </p:nvPr>
        </p:nvSpPr>
        <p:spPr/>
        <p:txBody>
          <a:bodyPr/>
          <a:lstStyle/>
          <a:p>
            <a:r>
              <a:rPr lang="pt-BR"/>
              <a:t>Clique para editar o título Mestre</a:t>
            </a:r>
          </a:p>
        </p:txBody>
      </p:sp>
      <p:sp>
        <p:nvSpPr>
          <p:cNvPr id="3" name="Espaço Reservado para Número de Slide 2">
            <a:extLst>
              <a:ext uri="{FF2B5EF4-FFF2-40B4-BE49-F238E27FC236}">
                <a16:creationId xmlns:a16="http://schemas.microsoft.com/office/drawing/2014/main" id="{4EA3E682-01A3-695F-FE45-0C83C5BF6DFC}"/>
              </a:ext>
            </a:extLst>
          </p:cNvPr>
          <p:cNvSpPr>
            <a:spLocks noGrp="1"/>
          </p:cNvSpPr>
          <p:nvPr>
            <p:ph type="sldNum" sz="quarter" idx="10"/>
          </p:nvPr>
        </p:nvSpPr>
        <p:spPr/>
        <p:txBody>
          <a:bodyPr/>
          <a:lstStyle>
            <a:lvl1pPr>
              <a:defRPr/>
            </a:lvl1pPr>
          </a:lstStyle>
          <a:p>
            <a:fld id="{15A80E58-839E-45D3-B2AB-5E5A3F2111C0}" type="slidenum">
              <a:rPr lang="pt-BR" altLang="pt-BR"/>
              <a:pPr/>
              <a:t>‹nº›</a:t>
            </a:fld>
            <a:endParaRPr lang="pt-BR" altLang="pt-BR"/>
          </a:p>
        </p:txBody>
      </p:sp>
    </p:spTree>
    <p:extLst>
      <p:ext uri="{BB962C8B-B14F-4D97-AF65-F5344CB8AC3E}">
        <p14:creationId xmlns:p14="http://schemas.microsoft.com/office/powerpoint/2010/main" val="35728412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BFBC8779-73A0-4FA4-C138-AF76C109A32E}"/>
              </a:ext>
            </a:extLst>
          </p:cNvPr>
          <p:cNvSpPr>
            <a:spLocks noGrp="1"/>
          </p:cNvSpPr>
          <p:nvPr>
            <p:ph type="sldNum" sz="quarter" idx="10"/>
          </p:nvPr>
        </p:nvSpPr>
        <p:spPr/>
        <p:txBody>
          <a:bodyPr/>
          <a:lstStyle>
            <a:lvl1pPr>
              <a:defRPr/>
            </a:lvl1pPr>
          </a:lstStyle>
          <a:p>
            <a:fld id="{C6941E4C-7294-4152-A6C2-417F78DD690A}" type="slidenum">
              <a:rPr lang="pt-BR" altLang="pt-BR"/>
              <a:pPr/>
              <a:t>‹nº›</a:t>
            </a:fld>
            <a:endParaRPr lang="pt-BR" altLang="pt-BR"/>
          </a:p>
        </p:txBody>
      </p:sp>
    </p:spTree>
    <p:extLst>
      <p:ext uri="{BB962C8B-B14F-4D97-AF65-F5344CB8AC3E}">
        <p14:creationId xmlns:p14="http://schemas.microsoft.com/office/powerpoint/2010/main" val="14659191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56F6607-11FB-EE6C-1545-218052426F68}"/>
              </a:ext>
            </a:extLst>
          </p:cNvPr>
          <p:cNvSpPr>
            <a:spLocks noGrp="1"/>
          </p:cNvSpPr>
          <p:nvPr>
            <p:ph type="title"/>
          </p:nvPr>
        </p:nvSpPr>
        <p:spPr>
          <a:xfrm>
            <a:off x="895350" y="650875"/>
            <a:ext cx="4194175" cy="2274888"/>
          </a:xfrm>
        </p:spPr>
        <p:txBody>
          <a:bodyPr/>
          <a:lstStyle>
            <a:lvl1pPr>
              <a:defRPr sz="3200"/>
            </a:lvl1pPr>
          </a:lstStyle>
          <a:p>
            <a:r>
              <a:rPr lang="pt-BR"/>
              <a:t>Clique para editar o título Mestre</a:t>
            </a:r>
          </a:p>
        </p:txBody>
      </p:sp>
      <p:sp>
        <p:nvSpPr>
          <p:cNvPr id="3" name="Espaço Reservado para Conteúdo 2">
            <a:extLst>
              <a:ext uri="{FF2B5EF4-FFF2-40B4-BE49-F238E27FC236}">
                <a16:creationId xmlns:a16="http://schemas.microsoft.com/office/drawing/2014/main" id="{E4ACDF07-5E3D-FA75-7281-F2A0E3CE038B}"/>
              </a:ext>
            </a:extLst>
          </p:cNvPr>
          <p:cNvSpPr>
            <a:spLocks noGrp="1"/>
          </p:cNvSpPr>
          <p:nvPr>
            <p:ph idx="1"/>
          </p:nvPr>
        </p:nvSpPr>
        <p:spPr>
          <a:xfrm>
            <a:off x="5529263" y="1404938"/>
            <a:ext cx="6583362" cy="69310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a:extLst>
              <a:ext uri="{FF2B5EF4-FFF2-40B4-BE49-F238E27FC236}">
                <a16:creationId xmlns:a16="http://schemas.microsoft.com/office/drawing/2014/main" id="{B35FB6FE-A012-2290-CAC6-D2AD5B60127C}"/>
              </a:ext>
            </a:extLst>
          </p:cNvPr>
          <p:cNvSpPr>
            <a:spLocks noGrp="1"/>
          </p:cNvSpPr>
          <p:nvPr>
            <p:ph type="body" sz="half" idx="2"/>
          </p:nvPr>
        </p:nvSpPr>
        <p:spPr>
          <a:xfrm>
            <a:off x="895350" y="2925763"/>
            <a:ext cx="4194175" cy="542131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Espaço Reservado para Número de Slide 4">
            <a:extLst>
              <a:ext uri="{FF2B5EF4-FFF2-40B4-BE49-F238E27FC236}">
                <a16:creationId xmlns:a16="http://schemas.microsoft.com/office/drawing/2014/main" id="{86B94A76-68D4-C67C-5F22-C10B9439DA92}"/>
              </a:ext>
            </a:extLst>
          </p:cNvPr>
          <p:cNvSpPr>
            <a:spLocks noGrp="1"/>
          </p:cNvSpPr>
          <p:nvPr>
            <p:ph type="sldNum" sz="quarter" idx="10"/>
          </p:nvPr>
        </p:nvSpPr>
        <p:spPr/>
        <p:txBody>
          <a:bodyPr/>
          <a:lstStyle>
            <a:lvl1pPr>
              <a:defRPr/>
            </a:lvl1pPr>
          </a:lstStyle>
          <a:p>
            <a:fld id="{F3172027-C3A0-4B09-A570-0DA50F96BC7C}" type="slidenum">
              <a:rPr lang="pt-BR" altLang="pt-BR"/>
              <a:pPr/>
              <a:t>‹nº›</a:t>
            </a:fld>
            <a:endParaRPr lang="pt-BR" altLang="pt-BR"/>
          </a:p>
        </p:txBody>
      </p:sp>
    </p:spTree>
    <p:extLst>
      <p:ext uri="{BB962C8B-B14F-4D97-AF65-F5344CB8AC3E}">
        <p14:creationId xmlns:p14="http://schemas.microsoft.com/office/powerpoint/2010/main" val="13729659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39D896D-546A-6E7F-A052-CCEE248D43F1}"/>
              </a:ext>
            </a:extLst>
          </p:cNvPr>
          <p:cNvSpPr>
            <a:spLocks noGrp="1"/>
          </p:cNvSpPr>
          <p:nvPr>
            <p:ph type="title"/>
          </p:nvPr>
        </p:nvSpPr>
        <p:spPr>
          <a:xfrm>
            <a:off x="895350" y="650875"/>
            <a:ext cx="4194175" cy="2274888"/>
          </a:xfrm>
        </p:spPr>
        <p:txBody>
          <a:bodyPr/>
          <a:lstStyle>
            <a:lvl1pPr>
              <a:defRPr sz="3200"/>
            </a:lvl1pPr>
          </a:lstStyle>
          <a:p>
            <a:r>
              <a:rPr lang="pt-BR"/>
              <a:t>Clique para editar o título Mestre</a:t>
            </a:r>
          </a:p>
        </p:txBody>
      </p:sp>
      <p:sp>
        <p:nvSpPr>
          <p:cNvPr id="3" name="Espaço Reservado para Imagem 2">
            <a:extLst>
              <a:ext uri="{FF2B5EF4-FFF2-40B4-BE49-F238E27FC236}">
                <a16:creationId xmlns:a16="http://schemas.microsoft.com/office/drawing/2014/main" id="{DA234B02-8B12-4E44-9972-1872B1F4E091}"/>
              </a:ext>
            </a:extLst>
          </p:cNvPr>
          <p:cNvSpPr>
            <a:spLocks noGrp="1"/>
          </p:cNvSpPr>
          <p:nvPr>
            <p:ph type="pic" idx="1"/>
          </p:nvPr>
        </p:nvSpPr>
        <p:spPr>
          <a:xfrm>
            <a:off x="5529263" y="1404938"/>
            <a:ext cx="6583362" cy="69310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a:extLst>
              <a:ext uri="{FF2B5EF4-FFF2-40B4-BE49-F238E27FC236}">
                <a16:creationId xmlns:a16="http://schemas.microsoft.com/office/drawing/2014/main" id="{079B69D0-7464-9CBA-95C4-8860556D8620}"/>
              </a:ext>
            </a:extLst>
          </p:cNvPr>
          <p:cNvSpPr>
            <a:spLocks noGrp="1"/>
          </p:cNvSpPr>
          <p:nvPr>
            <p:ph type="body" sz="half" idx="2"/>
          </p:nvPr>
        </p:nvSpPr>
        <p:spPr>
          <a:xfrm>
            <a:off x="895350" y="2925763"/>
            <a:ext cx="4194175" cy="542131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Espaço Reservado para Número de Slide 4">
            <a:extLst>
              <a:ext uri="{FF2B5EF4-FFF2-40B4-BE49-F238E27FC236}">
                <a16:creationId xmlns:a16="http://schemas.microsoft.com/office/drawing/2014/main" id="{B8B63BC5-4B77-9969-1893-2AFD1816299B}"/>
              </a:ext>
            </a:extLst>
          </p:cNvPr>
          <p:cNvSpPr>
            <a:spLocks noGrp="1"/>
          </p:cNvSpPr>
          <p:nvPr>
            <p:ph type="sldNum" sz="quarter" idx="10"/>
          </p:nvPr>
        </p:nvSpPr>
        <p:spPr/>
        <p:txBody>
          <a:bodyPr/>
          <a:lstStyle>
            <a:lvl1pPr>
              <a:defRPr/>
            </a:lvl1pPr>
          </a:lstStyle>
          <a:p>
            <a:fld id="{3D29502A-60A6-48AE-8410-6CFC8418E0A7}" type="slidenum">
              <a:rPr lang="pt-BR" altLang="pt-BR"/>
              <a:pPr/>
              <a:t>‹nº›</a:t>
            </a:fld>
            <a:endParaRPr lang="pt-BR" altLang="pt-BR"/>
          </a:p>
        </p:txBody>
      </p:sp>
    </p:spTree>
    <p:extLst>
      <p:ext uri="{BB962C8B-B14F-4D97-AF65-F5344CB8AC3E}">
        <p14:creationId xmlns:p14="http://schemas.microsoft.com/office/powerpoint/2010/main" val="26869042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rgbClr val="FFFFFF"/>
        </a:solidFill>
        <a:effectLst/>
      </p:bgPr>
    </p:bg>
    <p:spTree>
      <p:nvGrpSpPr>
        <p:cNvPr id="1" name=""/>
        <p:cNvGrpSpPr/>
        <p:nvPr/>
      </p:nvGrpSpPr>
      <p:grpSpPr>
        <a:xfrm>
          <a:off x="0" y="0"/>
          <a:ext cx="0" cy="0"/>
          <a:chOff x="0" y="0"/>
          <a:chExt cx="0" cy="0"/>
        </a:xfrm>
      </p:grpSpPr>
      <p:sp>
        <p:nvSpPr>
          <p:cNvPr id="1025" name="Rectangle 1">
            <a:extLst>
              <a:ext uri="{FF2B5EF4-FFF2-40B4-BE49-F238E27FC236}">
                <a16:creationId xmlns:a16="http://schemas.microsoft.com/office/drawing/2014/main" id="{1C7EB8A0-E139-0CB3-CB48-59F3BCFA08BA}"/>
              </a:ext>
            </a:extLst>
          </p:cNvPr>
          <p:cNvSpPr>
            <a:spLocks noGrp="1"/>
          </p:cNvSpPr>
          <p:nvPr>
            <p:ph type="title"/>
          </p:nvPr>
        </p:nvSpPr>
        <p:spPr bwMode="auto">
          <a:xfrm>
            <a:off x="2576513" y="2446338"/>
            <a:ext cx="7850187" cy="24780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b" anchorCtr="0" compatLnSpc="1">
            <a:prstTxWarp prst="textNoShape">
              <a:avLst/>
            </a:prstTxWarp>
          </a:bodyPr>
          <a:lstStyle/>
          <a:p>
            <a:pPr lvl="0"/>
            <a:r>
              <a:rPr lang="pt-BR" altLang="pt-BR">
                <a:sym typeface="Helvetica Light" charset="0"/>
              </a:rPr>
              <a:t>Click to edit Master title style</a:t>
            </a:r>
          </a:p>
        </p:txBody>
      </p:sp>
      <p:sp>
        <p:nvSpPr>
          <p:cNvPr id="1026" name="Rectangle 2">
            <a:extLst>
              <a:ext uri="{FF2B5EF4-FFF2-40B4-BE49-F238E27FC236}">
                <a16:creationId xmlns:a16="http://schemas.microsoft.com/office/drawing/2014/main" id="{A5578D3D-B45F-16CD-AABE-6023F2577124}"/>
              </a:ext>
            </a:extLst>
          </p:cNvPr>
          <p:cNvSpPr>
            <a:spLocks noGrp="1"/>
          </p:cNvSpPr>
          <p:nvPr>
            <p:ph type="body" idx="1"/>
          </p:nvPr>
        </p:nvSpPr>
        <p:spPr bwMode="auto">
          <a:xfrm>
            <a:off x="2576513" y="4991100"/>
            <a:ext cx="7850187" cy="847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t" anchorCtr="0" compatLnSpc="1">
            <a:prstTxWarp prst="textNoShape">
              <a:avLst/>
            </a:prstTxWarp>
          </a:bodyPr>
          <a:lstStyle/>
          <a:p>
            <a:pPr lvl="0"/>
            <a:r>
              <a:rPr lang="pt-BR" altLang="pt-BR">
                <a:sym typeface="Helvetica Light" charset="0"/>
              </a:rPr>
              <a:t>Click to edit Master text styles</a:t>
            </a:r>
          </a:p>
          <a:p>
            <a:pPr lvl="1"/>
            <a:r>
              <a:rPr lang="pt-BR" altLang="pt-BR">
                <a:sym typeface="Helvetica Light" charset="0"/>
              </a:rPr>
              <a:t>Second level</a:t>
            </a:r>
          </a:p>
          <a:p>
            <a:pPr lvl="2"/>
            <a:r>
              <a:rPr lang="pt-BR" altLang="pt-BR">
                <a:sym typeface="Helvetica Light" charset="0"/>
              </a:rPr>
              <a:t>Third level</a:t>
            </a:r>
          </a:p>
          <a:p>
            <a:pPr lvl="3"/>
            <a:r>
              <a:rPr lang="pt-BR" altLang="pt-BR">
                <a:sym typeface="Helvetica Light" charset="0"/>
              </a:rPr>
              <a:t>Fourth level</a:t>
            </a:r>
          </a:p>
          <a:p>
            <a:pPr lvl="4"/>
            <a:r>
              <a:rPr lang="pt-BR" altLang="pt-BR">
                <a:sym typeface="Helvetica Light" charset="0"/>
              </a:rPr>
              <a:t>Fifth level</a:t>
            </a:r>
          </a:p>
        </p:txBody>
      </p:sp>
      <p:sp>
        <p:nvSpPr>
          <p:cNvPr id="1027" name="Rectangle 3">
            <a:extLst>
              <a:ext uri="{FF2B5EF4-FFF2-40B4-BE49-F238E27FC236}">
                <a16:creationId xmlns:a16="http://schemas.microsoft.com/office/drawing/2014/main" id="{2B7C063B-7DB6-4586-E576-85CF5589E3DB}"/>
              </a:ext>
            </a:extLst>
          </p:cNvPr>
          <p:cNvSpPr>
            <a:spLocks noGrp="1"/>
          </p:cNvSpPr>
          <p:nvPr>
            <p:ph type="sldNum" sz="quarter" idx="2"/>
          </p:nvPr>
        </p:nvSpPr>
        <p:spPr bwMode="auto">
          <a:xfrm>
            <a:off x="6338888" y="8158163"/>
            <a:ext cx="315912" cy="317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38100" tIns="38100" rIns="38100" bIns="38100" numCol="1" anchor="t" anchorCtr="0" compatLnSpc="1">
            <a:prstTxWarp prst="textNoShape">
              <a:avLst/>
            </a:prstTxWarp>
          </a:bodyPr>
          <a:lstStyle>
            <a:lvl1pPr>
              <a:defRPr sz="1600"/>
            </a:lvl1pPr>
          </a:lstStyle>
          <a:p>
            <a:fld id="{7853E065-E2E8-4459-A84B-77C2FBC612B5}" type="slidenum">
              <a:rPr lang="pt-BR" altLang="pt-BR"/>
              <a:pPr/>
              <a:t>‹nº›</a:t>
            </a:fld>
            <a:endParaRPr lang="pt-BR" altLang="pt-B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584200" rtl="0" fontAlgn="base" hangingPunct="0">
        <a:spcBef>
          <a:spcPct val="0"/>
        </a:spcBef>
        <a:spcAft>
          <a:spcPct val="0"/>
        </a:spcAft>
        <a:defRPr sz="7800" kern="1200">
          <a:solidFill>
            <a:srgbClr val="000000"/>
          </a:solidFill>
          <a:latin typeface="+mj-lt"/>
          <a:ea typeface="+mj-ea"/>
          <a:cs typeface="+mj-cs"/>
          <a:sym typeface="Helvetica Light" charset="0"/>
        </a:defRPr>
      </a:lvl1pPr>
      <a:lvl2pPr algn="ctr" defTabSz="584200" rtl="0" fontAlgn="base" hangingPunct="0">
        <a:spcBef>
          <a:spcPct val="0"/>
        </a:spcBef>
        <a:spcAft>
          <a:spcPct val="0"/>
        </a:spcAft>
        <a:defRPr sz="7800">
          <a:solidFill>
            <a:srgbClr val="000000"/>
          </a:solidFill>
          <a:latin typeface="Helvetica Light" charset="0"/>
          <a:sym typeface="Helvetica Light" charset="0"/>
        </a:defRPr>
      </a:lvl2pPr>
      <a:lvl3pPr algn="ctr" defTabSz="584200" rtl="0" fontAlgn="base" hangingPunct="0">
        <a:spcBef>
          <a:spcPct val="0"/>
        </a:spcBef>
        <a:spcAft>
          <a:spcPct val="0"/>
        </a:spcAft>
        <a:defRPr sz="7800">
          <a:solidFill>
            <a:srgbClr val="000000"/>
          </a:solidFill>
          <a:latin typeface="Helvetica Light" charset="0"/>
          <a:sym typeface="Helvetica Light" charset="0"/>
        </a:defRPr>
      </a:lvl3pPr>
      <a:lvl4pPr algn="ctr" defTabSz="584200" rtl="0" fontAlgn="base" hangingPunct="0">
        <a:spcBef>
          <a:spcPct val="0"/>
        </a:spcBef>
        <a:spcAft>
          <a:spcPct val="0"/>
        </a:spcAft>
        <a:defRPr sz="7800">
          <a:solidFill>
            <a:srgbClr val="000000"/>
          </a:solidFill>
          <a:latin typeface="Helvetica Light" charset="0"/>
          <a:sym typeface="Helvetica Light" charset="0"/>
        </a:defRPr>
      </a:lvl4pPr>
      <a:lvl5pPr algn="ctr" defTabSz="584200" rtl="0" fontAlgn="base" hangingPunct="0">
        <a:spcBef>
          <a:spcPct val="0"/>
        </a:spcBef>
        <a:spcAft>
          <a:spcPct val="0"/>
        </a:spcAft>
        <a:defRPr sz="7800">
          <a:solidFill>
            <a:srgbClr val="000000"/>
          </a:solidFill>
          <a:latin typeface="Helvetica Light" charset="0"/>
          <a:sym typeface="Helvetica Light" charset="0"/>
        </a:defRPr>
      </a:lvl5pPr>
      <a:lvl6pPr marL="457200" algn="ctr" defTabSz="584200" rtl="0" fontAlgn="base" hangingPunct="0">
        <a:spcBef>
          <a:spcPct val="0"/>
        </a:spcBef>
        <a:spcAft>
          <a:spcPct val="0"/>
        </a:spcAft>
        <a:defRPr sz="7800">
          <a:solidFill>
            <a:srgbClr val="000000"/>
          </a:solidFill>
          <a:latin typeface="Helvetica Light" charset="0"/>
          <a:sym typeface="Helvetica Light" charset="0"/>
        </a:defRPr>
      </a:lvl6pPr>
      <a:lvl7pPr marL="914400" algn="ctr" defTabSz="584200" rtl="0" fontAlgn="base" hangingPunct="0">
        <a:spcBef>
          <a:spcPct val="0"/>
        </a:spcBef>
        <a:spcAft>
          <a:spcPct val="0"/>
        </a:spcAft>
        <a:defRPr sz="7800">
          <a:solidFill>
            <a:srgbClr val="000000"/>
          </a:solidFill>
          <a:latin typeface="Helvetica Light" charset="0"/>
          <a:sym typeface="Helvetica Light" charset="0"/>
        </a:defRPr>
      </a:lvl7pPr>
      <a:lvl8pPr marL="1371600" algn="ctr" defTabSz="584200" rtl="0" fontAlgn="base" hangingPunct="0">
        <a:spcBef>
          <a:spcPct val="0"/>
        </a:spcBef>
        <a:spcAft>
          <a:spcPct val="0"/>
        </a:spcAft>
        <a:defRPr sz="7800">
          <a:solidFill>
            <a:srgbClr val="000000"/>
          </a:solidFill>
          <a:latin typeface="Helvetica Light" charset="0"/>
          <a:sym typeface="Helvetica Light" charset="0"/>
        </a:defRPr>
      </a:lvl8pPr>
      <a:lvl9pPr marL="1828800" algn="ctr" defTabSz="584200" rtl="0" fontAlgn="base" hangingPunct="0">
        <a:spcBef>
          <a:spcPct val="0"/>
        </a:spcBef>
        <a:spcAft>
          <a:spcPct val="0"/>
        </a:spcAft>
        <a:defRPr sz="7800">
          <a:solidFill>
            <a:srgbClr val="000000"/>
          </a:solidFill>
          <a:latin typeface="Helvetica Light" charset="0"/>
          <a:sym typeface="Helvetica Light" charset="0"/>
        </a:defRPr>
      </a:lvl9pPr>
    </p:titleStyle>
    <p:bodyStyle>
      <a:lvl1pPr algn="ctr" defTabSz="584200" rtl="0" fontAlgn="base" hangingPunct="0">
        <a:spcBef>
          <a:spcPct val="0"/>
        </a:spcBef>
        <a:spcAft>
          <a:spcPct val="0"/>
        </a:spcAft>
        <a:defRPr sz="3000" kern="1200">
          <a:solidFill>
            <a:srgbClr val="000000"/>
          </a:solidFill>
          <a:latin typeface="+mn-lt"/>
          <a:ea typeface="+mn-ea"/>
          <a:cs typeface="+mn-cs"/>
          <a:sym typeface="Helvetica Light" charset="0"/>
        </a:defRPr>
      </a:lvl1pPr>
      <a:lvl2pPr indent="228600" algn="ctr" defTabSz="584200" rtl="0" fontAlgn="base" hangingPunct="0">
        <a:spcBef>
          <a:spcPct val="0"/>
        </a:spcBef>
        <a:spcAft>
          <a:spcPct val="0"/>
        </a:spcAft>
        <a:defRPr sz="3000" kern="1200">
          <a:solidFill>
            <a:srgbClr val="000000"/>
          </a:solidFill>
          <a:latin typeface="+mn-lt"/>
          <a:ea typeface="+mn-ea"/>
          <a:cs typeface="+mn-cs"/>
          <a:sym typeface="Helvetica Light" charset="0"/>
        </a:defRPr>
      </a:lvl2pPr>
      <a:lvl3pPr indent="457200" algn="ctr" defTabSz="584200" rtl="0" fontAlgn="base" hangingPunct="0">
        <a:spcBef>
          <a:spcPct val="0"/>
        </a:spcBef>
        <a:spcAft>
          <a:spcPct val="0"/>
        </a:spcAft>
        <a:defRPr sz="3000" kern="1200">
          <a:solidFill>
            <a:srgbClr val="000000"/>
          </a:solidFill>
          <a:latin typeface="+mn-lt"/>
          <a:ea typeface="+mn-ea"/>
          <a:cs typeface="+mn-cs"/>
          <a:sym typeface="Helvetica Light" charset="0"/>
        </a:defRPr>
      </a:lvl3pPr>
      <a:lvl4pPr indent="685800" algn="ctr" defTabSz="584200" rtl="0" fontAlgn="base" hangingPunct="0">
        <a:spcBef>
          <a:spcPct val="0"/>
        </a:spcBef>
        <a:spcAft>
          <a:spcPct val="0"/>
        </a:spcAft>
        <a:defRPr sz="3000" kern="1200">
          <a:solidFill>
            <a:srgbClr val="000000"/>
          </a:solidFill>
          <a:latin typeface="+mn-lt"/>
          <a:ea typeface="+mn-ea"/>
          <a:cs typeface="+mn-cs"/>
          <a:sym typeface="Helvetica Light" charset="0"/>
        </a:defRPr>
      </a:lvl4pPr>
      <a:lvl5pPr indent="914400" algn="ctr" defTabSz="584200" rtl="0" fontAlgn="base" hangingPunct="0">
        <a:spcBef>
          <a:spcPct val="0"/>
        </a:spcBef>
        <a:spcAft>
          <a:spcPct val="0"/>
        </a:spcAft>
        <a:defRPr sz="3000" kern="1200">
          <a:solidFill>
            <a:srgbClr val="000000"/>
          </a:solidFill>
          <a:latin typeface="+mn-lt"/>
          <a:ea typeface="+mn-ea"/>
          <a:cs typeface="+mn-cs"/>
          <a:sym typeface="Helvetica Light"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1.png"/></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3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3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3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3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4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4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4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4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4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4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4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4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5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5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4.png"/></Relationships>
</file>

<file path=ppt/slides/_rels/slide5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5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6.png"/></Relationships>
</file>

<file path=ppt/slides/_rels/slide6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7.png"/></Relationships>
</file>

<file path=ppt/slides/_rels/slide6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8.png"/></Relationships>
</file>

<file path=ppt/slides/_rels/slide6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1" name="Picture 1">
            <a:extLst>
              <a:ext uri="{FF2B5EF4-FFF2-40B4-BE49-F238E27FC236}">
                <a16:creationId xmlns:a16="http://schemas.microsoft.com/office/drawing/2014/main" id="{C8A9EF38-7842-8C6C-6541-F1F520A24C8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18319" y="80169"/>
            <a:ext cx="14039850" cy="8953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5122" name="Picture 2">
            <a:extLst>
              <a:ext uri="{FF2B5EF4-FFF2-40B4-BE49-F238E27FC236}">
                <a16:creationId xmlns:a16="http://schemas.microsoft.com/office/drawing/2014/main" id="{37EF546C-62D4-3518-CE62-669E1CB7229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8956675"/>
            <a:ext cx="13004800" cy="7794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5123" name="Picture 3">
            <a:extLst>
              <a:ext uri="{FF2B5EF4-FFF2-40B4-BE49-F238E27FC236}">
                <a16:creationId xmlns:a16="http://schemas.microsoft.com/office/drawing/2014/main" id="{E26AB602-10F0-C0CC-4E8C-355D1BACBDD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157163"/>
            <a:ext cx="13003213" cy="3143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5124" name="Rectangle 4">
            <a:extLst>
              <a:ext uri="{FF2B5EF4-FFF2-40B4-BE49-F238E27FC236}">
                <a16:creationId xmlns:a16="http://schemas.microsoft.com/office/drawing/2014/main" id="{81DC61E1-40BE-E43D-887C-24447212EA9C}"/>
              </a:ext>
            </a:extLst>
          </p:cNvPr>
          <p:cNvSpPr>
            <a:spLocks/>
          </p:cNvSpPr>
          <p:nvPr/>
        </p:nvSpPr>
        <p:spPr bwMode="auto">
          <a:xfrm>
            <a:off x="596106" y="80169"/>
            <a:ext cx="11811000" cy="278537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38100" tIns="38100" rIns="38100" bIns="38100" anchor="ctr">
            <a:spAutoFit/>
          </a:bodyPr>
          <a:lstStyle/>
          <a:p>
            <a:pPr algn="l"/>
            <a:r>
              <a:rPr lang="pt-BR" altLang="pt-BR" sz="6000" b="1" dirty="0">
                <a:solidFill>
                  <a:srgbClr val="1B8178"/>
                </a:solidFill>
                <a:latin typeface="Arial" panose="020B0604020202020204" pitchFamily="34" charset="0"/>
                <a:cs typeface="Arial" panose="020B0604020202020204" pitchFamily="34" charset="0"/>
                <a:sym typeface="Arial" panose="020B0604020202020204" pitchFamily="34" charset="0"/>
              </a:rPr>
              <a:t>Arquitetura e Organização de Computadores</a:t>
            </a:r>
          </a:p>
          <a:p>
            <a:pPr algn="l"/>
            <a:r>
              <a:rPr lang="pt-BR" altLang="pt-BR" sz="4200" dirty="0">
                <a:solidFill>
                  <a:srgbClr val="1B8178"/>
                </a:solidFill>
                <a:latin typeface="Arial" panose="020B0604020202020204" pitchFamily="34" charset="0"/>
                <a:cs typeface="Arial" panose="020B0604020202020204" pitchFamily="34" charset="0"/>
                <a:sym typeface="Arial" panose="020B0604020202020204" pitchFamily="34" charset="0"/>
              </a:rPr>
              <a:t>Revisão Bimestral 1BIM</a:t>
            </a:r>
          </a:p>
          <a:p>
            <a:pPr algn="l"/>
            <a:endParaRPr lang="pt-BR" altLang="pt-BR" sz="1400" dirty="0">
              <a:solidFill>
                <a:srgbClr val="275D38"/>
              </a:solidFill>
            </a:endParaRP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9" name="Picture 1">
            <a:extLst>
              <a:ext uri="{FF2B5EF4-FFF2-40B4-BE49-F238E27FC236}">
                <a16:creationId xmlns:a16="http://schemas.microsoft.com/office/drawing/2014/main" id="{CFA650AC-DA87-8979-8E40-7C07B248C6A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8956675"/>
            <a:ext cx="13004800" cy="7794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170" name="Picture 2">
            <a:extLst>
              <a:ext uri="{FF2B5EF4-FFF2-40B4-BE49-F238E27FC236}">
                <a16:creationId xmlns:a16="http://schemas.microsoft.com/office/drawing/2014/main" id="{A2A6072A-A2E8-2CC5-4A22-627F9097C50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57163"/>
            <a:ext cx="13003213" cy="3143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171" name="Rectangle 3">
            <a:extLst>
              <a:ext uri="{FF2B5EF4-FFF2-40B4-BE49-F238E27FC236}">
                <a16:creationId xmlns:a16="http://schemas.microsoft.com/office/drawing/2014/main" id="{CD3F3418-0733-FA11-0BC5-9C936E359B05}"/>
              </a:ext>
            </a:extLst>
          </p:cNvPr>
          <p:cNvSpPr>
            <a:spLocks/>
          </p:cNvSpPr>
          <p:nvPr/>
        </p:nvSpPr>
        <p:spPr bwMode="auto">
          <a:xfrm>
            <a:off x="373063" y="361950"/>
            <a:ext cx="5348287" cy="317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38100" tIns="38100" rIns="38100" bIns="38100" anchor="ctr">
            <a:spAutoFit/>
          </a:bodyPr>
          <a:lstStyle/>
          <a:p>
            <a:r>
              <a:rPr lang="pt-BR" altLang="pt-BR" sz="1600" b="1" dirty="0">
                <a:solidFill>
                  <a:srgbClr val="1B8178"/>
                </a:solidFill>
                <a:latin typeface="Arial" panose="020B0604020202020204" pitchFamily="34" charset="0"/>
                <a:cs typeface="Arial" panose="020B0604020202020204" pitchFamily="34" charset="0"/>
                <a:sym typeface="Arial" panose="020B0604020202020204" pitchFamily="34" charset="0"/>
              </a:rPr>
              <a:t>Universidade Tuiuti do Paraná  |</a:t>
            </a:r>
            <a:r>
              <a:rPr lang="pt-BR" altLang="pt-BR" sz="1600" dirty="0"/>
              <a:t>  </a:t>
            </a:r>
            <a:r>
              <a:rPr lang="pt-BR" altLang="pt-BR" sz="1600" dirty="0">
                <a:latin typeface="Arial" panose="020B0604020202020204" pitchFamily="34" charset="0"/>
                <a:cs typeface="Arial" panose="020B0604020202020204" pitchFamily="34" charset="0"/>
                <a:sym typeface="Arial" panose="020B0604020202020204" pitchFamily="34" charset="0"/>
              </a:rPr>
              <a:t>Tema da apresentação</a:t>
            </a:r>
            <a:endParaRPr lang="pt-BR" altLang="pt-BR" sz="1600" dirty="0"/>
          </a:p>
        </p:txBody>
      </p:sp>
      <p:sp>
        <p:nvSpPr>
          <p:cNvPr id="7173" name="Rectangle 5">
            <a:extLst>
              <a:ext uri="{FF2B5EF4-FFF2-40B4-BE49-F238E27FC236}">
                <a16:creationId xmlns:a16="http://schemas.microsoft.com/office/drawing/2014/main" id="{27305109-3859-42A2-87E1-F5A3FF7FF357}"/>
              </a:ext>
            </a:extLst>
          </p:cNvPr>
          <p:cNvSpPr>
            <a:spLocks/>
          </p:cNvSpPr>
          <p:nvPr/>
        </p:nvSpPr>
        <p:spPr bwMode="auto">
          <a:xfrm>
            <a:off x="1363662" y="1375429"/>
            <a:ext cx="10275887" cy="64142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spAutoFit/>
          </a:bodyPr>
          <a:lstStyle/>
          <a:p>
            <a:pPr algn="l"/>
            <a:r>
              <a:rPr lang="pt-BR" altLang="pt-BR" sz="4600" b="1" dirty="0">
                <a:solidFill>
                  <a:srgbClr val="1B8178"/>
                </a:solidFill>
                <a:latin typeface="Arial" panose="020B0604020202020204" pitchFamily="34" charset="0"/>
                <a:cs typeface="Arial" panose="020B0604020202020204" pitchFamily="34" charset="0"/>
                <a:sym typeface="Arial" panose="020B0604020202020204" pitchFamily="34" charset="0"/>
              </a:rPr>
              <a:t>Revisão Bimestral 1BIM</a:t>
            </a:r>
          </a:p>
          <a:p>
            <a:pPr algn="l"/>
            <a:r>
              <a:rPr lang="pt-BR" altLang="pt-BR" sz="2100" dirty="0">
                <a:solidFill>
                  <a:srgbClr val="1B8178"/>
                </a:solidFill>
                <a:latin typeface="Arial" panose="020B0604020202020204" pitchFamily="34" charset="0"/>
                <a:cs typeface="Arial" panose="020B0604020202020204" pitchFamily="34" charset="0"/>
                <a:sym typeface="Arial" panose="020B0604020202020204" pitchFamily="34" charset="0"/>
              </a:rPr>
              <a:t>Introdução – Organização x Arquitetura</a:t>
            </a:r>
          </a:p>
          <a:p>
            <a:pPr algn="l"/>
            <a:endParaRPr lang="pt-BR" altLang="pt-BR" sz="1400" dirty="0">
              <a:solidFill>
                <a:srgbClr val="275D38"/>
              </a:solidFill>
            </a:endParaRPr>
          </a:p>
          <a:p>
            <a:pPr algn="just">
              <a:lnSpc>
                <a:spcPct val="150000"/>
              </a:lnSpc>
            </a:pPr>
            <a:r>
              <a:rPr lang="pt-BR" altLang="pt-BR" sz="2800" dirty="0">
                <a:latin typeface="Arial" panose="020B0604020202020204" pitchFamily="34" charset="0"/>
                <a:cs typeface="Arial" panose="020B0604020202020204" pitchFamily="34" charset="0"/>
                <a:sym typeface="Arial" panose="020B0604020202020204" pitchFamily="34" charset="0"/>
              </a:rPr>
              <a:t>A organização de um computador, também conhecida por implementação, é a parte do estudo da ciência da computação que trata dos aspectos relativos à parte do computador mais conhecida dos especialistas que o construíram e cujo entendimento é desnecessário ao programador. São aspectos relativos aos componentes físicos, como a tecnologia utilizada na construção da memória, frequência de relógio, sinais de controle.</a:t>
            </a:r>
            <a:endParaRPr lang="pt-BR" altLang="pt-BR" sz="2800" dirty="0">
              <a:solidFill>
                <a:srgbClr val="C00000"/>
              </a:solidFill>
              <a:latin typeface="Arial" panose="020B0604020202020204" pitchFamily="34" charset="0"/>
              <a:cs typeface="Arial" panose="020B0604020202020204" pitchFamily="34" charset="0"/>
              <a:sym typeface="Arial" panose="020B0604020202020204" pitchFamily="34" charset="0"/>
            </a:endParaRPr>
          </a:p>
        </p:txBody>
      </p:sp>
    </p:spTree>
    <p:extLst>
      <p:ext uri="{BB962C8B-B14F-4D97-AF65-F5344CB8AC3E}">
        <p14:creationId xmlns:p14="http://schemas.microsoft.com/office/powerpoint/2010/main" val="2717725002"/>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9" name="Picture 1">
            <a:extLst>
              <a:ext uri="{FF2B5EF4-FFF2-40B4-BE49-F238E27FC236}">
                <a16:creationId xmlns:a16="http://schemas.microsoft.com/office/drawing/2014/main" id="{CFA650AC-DA87-8979-8E40-7C07B248C6A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8956675"/>
            <a:ext cx="13004800" cy="7794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170" name="Picture 2">
            <a:extLst>
              <a:ext uri="{FF2B5EF4-FFF2-40B4-BE49-F238E27FC236}">
                <a16:creationId xmlns:a16="http://schemas.microsoft.com/office/drawing/2014/main" id="{A2A6072A-A2E8-2CC5-4A22-627F9097C50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57163"/>
            <a:ext cx="13003213" cy="3143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171" name="Rectangle 3">
            <a:extLst>
              <a:ext uri="{FF2B5EF4-FFF2-40B4-BE49-F238E27FC236}">
                <a16:creationId xmlns:a16="http://schemas.microsoft.com/office/drawing/2014/main" id="{CD3F3418-0733-FA11-0BC5-9C936E359B05}"/>
              </a:ext>
            </a:extLst>
          </p:cNvPr>
          <p:cNvSpPr>
            <a:spLocks/>
          </p:cNvSpPr>
          <p:nvPr/>
        </p:nvSpPr>
        <p:spPr bwMode="auto">
          <a:xfrm>
            <a:off x="373063" y="361950"/>
            <a:ext cx="5348287" cy="317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38100" tIns="38100" rIns="38100" bIns="38100" anchor="ctr">
            <a:spAutoFit/>
          </a:bodyPr>
          <a:lstStyle/>
          <a:p>
            <a:r>
              <a:rPr lang="pt-BR" altLang="pt-BR" sz="1600" b="1" dirty="0">
                <a:solidFill>
                  <a:srgbClr val="1B8178"/>
                </a:solidFill>
                <a:latin typeface="Arial" panose="020B0604020202020204" pitchFamily="34" charset="0"/>
                <a:cs typeface="Arial" panose="020B0604020202020204" pitchFamily="34" charset="0"/>
                <a:sym typeface="Arial" panose="020B0604020202020204" pitchFamily="34" charset="0"/>
              </a:rPr>
              <a:t>Universidade Tuiuti do Paraná  |</a:t>
            </a:r>
            <a:r>
              <a:rPr lang="pt-BR" altLang="pt-BR" sz="1600" dirty="0"/>
              <a:t>  </a:t>
            </a:r>
            <a:r>
              <a:rPr lang="pt-BR" altLang="pt-BR" sz="1600" dirty="0">
                <a:latin typeface="Arial" panose="020B0604020202020204" pitchFamily="34" charset="0"/>
                <a:cs typeface="Arial" panose="020B0604020202020204" pitchFamily="34" charset="0"/>
                <a:sym typeface="Arial" panose="020B0604020202020204" pitchFamily="34" charset="0"/>
              </a:rPr>
              <a:t>Tema da apresentação</a:t>
            </a:r>
            <a:endParaRPr lang="pt-BR" altLang="pt-BR" sz="1600" dirty="0"/>
          </a:p>
        </p:txBody>
      </p:sp>
      <p:sp>
        <p:nvSpPr>
          <p:cNvPr id="7173" name="Rectangle 5">
            <a:extLst>
              <a:ext uri="{FF2B5EF4-FFF2-40B4-BE49-F238E27FC236}">
                <a16:creationId xmlns:a16="http://schemas.microsoft.com/office/drawing/2014/main" id="{27305109-3859-42A2-87E1-F5A3FF7FF357}"/>
              </a:ext>
            </a:extLst>
          </p:cNvPr>
          <p:cNvSpPr>
            <a:spLocks/>
          </p:cNvSpPr>
          <p:nvPr/>
        </p:nvSpPr>
        <p:spPr bwMode="auto">
          <a:xfrm>
            <a:off x="1363662" y="1375429"/>
            <a:ext cx="10275887" cy="64142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spAutoFit/>
          </a:bodyPr>
          <a:lstStyle/>
          <a:p>
            <a:pPr algn="l"/>
            <a:r>
              <a:rPr lang="pt-BR" altLang="pt-BR" sz="4600" b="1" dirty="0">
                <a:solidFill>
                  <a:srgbClr val="1B8178"/>
                </a:solidFill>
                <a:latin typeface="Arial" panose="020B0604020202020204" pitchFamily="34" charset="0"/>
                <a:cs typeface="Arial" panose="020B0604020202020204" pitchFamily="34" charset="0"/>
                <a:sym typeface="Arial" panose="020B0604020202020204" pitchFamily="34" charset="0"/>
              </a:rPr>
              <a:t>Revisão Bimestral 1BIM</a:t>
            </a:r>
          </a:p>
          <a:p>
            <a:pPr algn="l"/>
            <a:r>
              <a:rPr lang="pt-BR" altLang="pt-BR" sz="2100" dirty="0">
                <a:solidFill>
                  <a:srgbClr val="1B8178"/>
                </a:solidFill>
                <a:latin typeface="Arial" panose="020B0604020202020204" pitchFamily="34" charset="0"/>
                <a:cs typeface="Arial" panose="020B0604020202020204" pitchFamily="34" charset="0"/>
                <a:sym typeface="Arial" panose="020B0604020202020204" pitchFamily="34" charset="0"/>
              </a:rPr>
              <a:t>Introdução – Organização x Arquitetura</a:t>
            </a:r>
          </a:p>
          <a:p>
            <a:pPr algn="l"/>
            <a:endParaRPr lang="pt-BR" altLang="pt-BR" sz="1400" dirty="0">
              <a:solidFill>
                <a:srgbClr val="275D38"/>
              </a:solidFill>
            </a:endParaRPr>
          </a:p>
          <a:p>
            <a:pPr algn="just">
              <a:lnSpc>
                <a:spcPct val="150000"/>
              </a:lnSpc>
            </a:pPr>
            <a:r>
              <a:rPr lang="pt-BR" altLang="pt-BR" sz="2800" dirty="0">
                <a:latin typeface="Arial" panose="020B0604020202020204" pitchFamily="34" charset="0"/>
                <a:cs typeface="Arial" panose="020B0604020202020204" pitchFamily="34" charset="0"/>
                <a:sym typeface="Arial" panose="020B0604020202020204" pitchFamily="34" charset="0"/>
              </a:rPr>
              <a:t>A arquitetura do mesmo computador é uma outra parte da mesma ciência da computação, mais no nível de conhecimento desejado pelo programador, visto que suas características têm impacto direto na elaboração de um programa. São elementos de uma arquitetura, o conjunto de instruções de um processador, tamanho da palavra, os modos de endereçamento das instruções, o tipo e o tamanho dos dados manipulados pelo processador.</a:t>
            </a:r>
            <a:endParaRPr lang="pt-BR" altLang="pt-BR" sz="2800" dirty="0">
              <a:solidFill>
                <a:srgbClr val="C00000"/>
              </a:solidFill>
              <a:latin typeface="Arial" panose="020B0604020202020204" pitchFamily="34" charset="0"/>
              <a:cs typeface="Arial" panose="020B0604020202020204" pitchFamily="34" charset="0"/>
              <a:sym typeface="Arial" panose="020B0604020202020204" pitchFamily="34" charset="0"/>
            </a:endParaRPr>
          </a:p>
        </p:txBody>
      </p:sp>
    </p:spTree>
    <p:extLst>
      <p:ext uri="{BB962C8B-B14F-4D97-AF65-F5344CB8AC3E}">
        <p14:creationId xmlns:p14="http://schemas.microsoft.com/office/powerpoint/2010/main" val="1441363139"/>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9" name="Picture 1">
            <a:extLst>
              <a:ext uri="{FF2B5EF4-FFF2-40B4-BE49-F238E27FC236}">
                <a16:creationId xmlns:a16="http://schemas.microsoft.com/office/drawing/2014/main" id="{CFA650AC-DA87-8979-8E40-7C07B248C6A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8956675"/>
            <a:ext cx="13004800" cy="7794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170" name="Picture 2">
            <a:extLst>
              <a:ext uri="{FF2B5EF4-FFF2-40B4-BE49-F238E27FC236}">
                <a16:creationId xmlns:a16="http://schemas.microsoft.com/office/drawing/2014/main" id="{A2A6072A-A2E8-2CC5-4A22-627F9097C50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57163"/>
            <a:ext cx="13003213" cy="3143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171" name="Rectangle 3">
            <a:extLst>
              <a:ext uri="{FF2B5EF4-FFF2-40B4-BE49-F238E27FC236}">
                <a16:creationId xmlns:a16="http://schemas.microsoft.com/office/drawing/2014/main" id="{CD3F3418-0733-FA11-0BC5-9C936E359B05}"/>
              </a:ext>
            </a:extLst>
          </p:cNvPr>
          <p:cNvSpPr>
            <a:spLocks/>
          </p:cNvSpPr>
          <p:nvPr/>
        </p:nvSpPr>
        <p:spPr bwMode="auto">
          <a:xfrm>
            <a:off x="373063" y="361950"/>
            <a:ext cx="5348287" cy="317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38100" tIns="38100" rIns="38100" bIns="38100" anchor="ctr">
            <a:spAutoFit/>
          </a:bodyPr>
          <a:lstStyle/>
          <a:p>
            <a:r>
              <a:rPr lang="pt-BR" altLang="pt-BR" sz="1600" b="1" dirty="0">
                <a:solidFill>
                  <a:srgbClr val="1B8178"/>
                </a:solidFill>
                <a:latin typeface="Arial" panose="020B0604020202020204" pitchFamily="34" charset="0"/>
                <a:cs typeface="Arial" panose="020B0604020202020204" pitchFamily="34" charset="0"/>
                <a:sym typeface="Arial" panose="020B0604020202020204" pitchFamily="34" charset="0"/>
              </a:rPr>
              <a:t>Universidade Tuiuti do Paraná  |</a:t>
            </a:r>
            <a:r>
              <a:rPr lang="pt-BR" altLang="pt-BR" sz="1600" dirty="0"/>
              <a:t>  </a:t>
            </a:r>
            <a:r>
              <a:rPr lang="pt-BR" altLang="pt-BR" sz="1600" dirty="0">
                <a:latin typeface="Arial" panose="020B0604020202020204" pitchFamily="34" charset="0"/>
                <a:cs typeface="Arial" panose="020B0604020202020204" pitchFamily="34" charset="0"/>
                <a:sym typeface="Arial" panose="020B0604020202020204" pitchFamily="34" charset="0"/>
              </a:rPr>
              <a:t>Tema da apresentação</a:t>
            </a:r>
            <a:endParaRPr lang="pt-BR" altLang="pt-BR" sz="1600" dirty="0"/>
          </a:p>
        </p:txBody>
      </p:sp>
      <p:sp>
        <p:nvSpPr>
          <p:cNvPr id="7173" name="Rectangle 5">
            <a:extLst>
              <a:ext uri="{FF2B5EF4-FFF2-40B4-BE49-F238E27FC236}">
                <a16:creationId xmlns:a16="http://schemas.microsoft.com/office/drawing/2014/main" id="{27305109-3859-42A2-87E1-F5A3FF7FF357}"/>
              </a:ext>
            </a:extLst>
          </p:cNvPr>
          <p:cNvSpPr>
            <a:spLocks/>
          </p:cNvSpPr>
          <p:nvPr/>
        </p:nvSpPr>
        <p:spPr bwMode="auto">
          <a:xfrm>
            <a:off x="1363662" y="856333"/>
            <a:ext cx="10275887" cy="835324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spAutoFit/>
          </a:bodyPr>
          <a:lstStyle/>
          <a:p>
            <a:pPr algn="l"/>
            <a:r>
              <a:rPr lang="pt-BR" altLang="pt-BR" sz="4600" b="1" dirty="0">
                <a:solidFill>
                  <a:srgbClr val="1B8178"/>
                </a:solidFill>
                <a:latin typeface="Arial" panose="020B0604020202020204" pitchFamily="34" charset="0"/>
                <a:cs typeface="Arial" panose="020B0604020202020204" pitchFamily="34" charset="0"/>
                <a:sym typeface="Arial" panose="020B0604020202020204" pitchFamily="34" charset="0"/>
              </a:rPr>
              <a:t>Revisão Bimestral 1BIM</a:t>
            </a:r>
          </a:p>
          <a:p>
            <a:pPr algn="l"/>
            <a:r>
              <a:rPr lang="pt-BR" altLang="pt-BR" sz="2100" dirty="0">
                <a:solidFill>
                  <a:srgbClr val="1B8178"/>
                </a:solidFill>
                <a:latin typeface="Arial" panose="020B0604020202020204" pitchFamily="34" charset="0"/>
                <a:cs typeface="Arial" panose="020B0604020202020204" pitchFamily="34" charset="0"/>
                <a:sym typeface="Arial" panose="020B0604020202020204" pitchFamily="34" charset="0"/>
              </a:rPr>
              <a:t>História e Evolução dos Computadores</a:t>
            </a:r>
          </a:p>
          <a:p>
            <a:pPr algn="l"/>
            <a:endParaRPr lang="pt-BR" altLang="pt-BR" sz="1400" dirty="0">
              <a:solidFill>
                <a:srgbClr val="275D38"/>
              </a:solidFill>
            </a:endParaRPr>
          </a:p>
          <a:p>
            <a:pPr marL="457200" indent="-457200" algn="l">
              <a:lnSpc>
                <a:spcPct val="150000"/>
              </a:lnSpc>
              <a:buFont typeface="Arial" panose="020B0604020202020204" pitchFamily="34" charset="0"/>
              <a:buChar char="•"/>
            </a:pPr>
            <a:r>
              <a:rPr lang="pt-BR" altLang="pt-BR" sz="2800" dirty="0">
                <a:latin typeface="Arial" panose="020B0604020202020204" pitchFamily="34" charset="0"/>
                <a:cs typeface="Arial" panose="020B0604020202020204" pitchFamily="34" charset="0"/>
                <a:sym typeface="Arial" panose="020B0604020202020204" pitchFamily="34" charset="0"/>
              </a:rPr>
              <a:t>Ábaco – 3000 </a:t>
            </a:r>
            <a:r>
              <a:rPr lang="pt-BR" altLang="pt-BR" sz="2800" dirty="0" err="1">
                <a:latin typeface="Arial" panose="020B0604020202020204" pitchFamily="34" charset="0"/>
                <a:cs typeface="Arial" panose="020B0604020202020204" pitchFamily="34" charset="0"/>
                <a:sym typeface="Arial" panose="020B0604020202020204" pitchFamily="34" charset="0"/>
              </a:rPr>
              <a:t>a.C</a:t>
            </a:r>
            <a:r>
              <a:rPr lang="pt-BR" altLang="pt-BR" sz="2800" dirty="0">
                <a:latin typeface="Arial" panose="020B0604020202020204" pitchFamily="34" charset="0"/>
                <a:cs typeface="Arial" panose="020B0604020202020204" pitchFamily="34" charset="0"/>
                <a:sym typeface="Arial" panose="020B0604020202020204" pitchFamily="34" charset="0"/>
              </a:rPr>
              <a:t> - 1800 (Mecânicos)</a:t>
            </a:r>
          </a:p>
          <a:p>
            <a:pPr marL="457200" indent="-457200" algn="l">
              <a:lnSpc>
                <a:spcPct val="150000"/>
              </a:lnSpc>
              <a:buFont typeface="Arial" panose="020B0604020202020204" pitchFamily="34" charset="0"/>
              <a:buChar char="•"/>
            </a:pPr>
            <a:r>
              <a:rPr lang="pt-BR" altLang="pt-BR" sz="2800" dirty="0">
                <a:latin typeface="Arial" panose="020B0604020202020204" pitchFamily="34" charset="0"/>
                <a:cs typeface="Arial" panose="020B0604020202020204" pitchFamily="34" charset="0"/>
                <a:sym typeface="Arial" panose="020B0604020202020204" pitchFamily="34" charset="0"/>
              </a:rPr>
              <a:t>Máquina de calcular pascal -1642 (Mecânicos)</a:t>
            </a:r>
          </a:p>
          <a:p>
            <a:pPr marL="457200" indent="-457200" algn="l">
              <a:lnSpc>
                <a:spcPct val="150000"/>
              </a:lnSpc>
              <a:buFont typeface="Arial" panose="020B0604020202020204" pitchFamily="34" charset="0"/>
              <a:buChar char="•"/>
            </a:pPr>
            <a:r>
              <a:rPr lang="pt-BR" altLang="pt-BR" sz="2800" dirty="0">
                <a:latin typeface="Arial" panose="020B0604020202020204" pitchFamily="34" charset="0"/>
                <a:cs typeface="Arial" panose="020B0604020202020204" pitchFamily="34" charset="0"/>
                <a:sym typeface="Arial" panose="020B0604020202020204" pitchFamily="34" charset="0"/>
              </a:rPr>
              <a:t>Máquina de diferenças – Charles Babbage – 1823 (Mecânicos)</a:t>
            </a:r>
          </a:p>
          <a:p>
            <a:pPr marL="457200" indent="-457200" algn="l">
              <a:lnSpc>
                <a:spcPct val="150000"/>
              </a:lnSpc>
              <a:buFont typeface="Arial" panose="020B0604020202020204" pitchFamily="34" charset="0"/>
              <a:buChar char="•"/>
            </a:pPr>
            <a:r>
              <a:rPr lang="pt-BR" altLang="pt-BR" sz="2800" dirty="0">
                <a:latin typeface="Arial" panose="020B0604020202020204" pitchFamily="34" charset="0"/>
                <a:cs typeface="Arial" panose="020B0604020202020204" pitchFamily="34" charset="0"/>
                <a:sym typeface="Arial" panose="020B0604020202020204" pitchFamily="34" charset="0"/>
              </a:rPr>
              <a:t>Invenção do motor elétrico SEC XIX (Eletromecânicos)</a:t>
            </a:r>
          </a:p>
          <a:p>
            <a:pPr marL="457200" indent="-457200" algn="l">
              <a:lnSpc>
                <a:spcPct val="150000"/>
              </a:lnSpc>
              <a:buFont typeface="Arial" panose="020B0604020202020204" pitchFamily="34" charset="0"/>
              <a:buChar char="•"/>
            </a:pPr>
            <a:r>
              <a:rPr lang="pt-BR" altLang="pt-BR" sz="2800" dirty="0">
                <a:latin typeface="Arial" panose="020B0604020202020204" pitchFamily="34" charset="0"/>
                <a:cs typeface="Arial" panose="020B0604020202020204" pitchFamily="34" charset="0"/>
                <a:sym typeface="Arial" panose="020B0604020202020204" pitchFamily="34" charset="0"/>
              </a:rPr>
              <a:t>Maquinas de somar acionadas por motores elétricos (Eletromecânicos)</a:t>
            </a:r>
          </a:p>
          <a:p>
            <a:pPr marL="457200" indent="-457200" algn="l">
              <a:lnSpc>
                <a:spcPct val="150000"/>
              </a:lnSpc>
              <a:buFont typeface="Arial" panose="020B0604020202020204" pitchFamily="34" charset="0"/>
              <a:buChar char="•"/>
            </a:pPr>
            <a:r>
              <a:rPr lang="pt-BR" altLang="pt-BR" sz="2800" dirty="0">
                <a:latin typeface="Arial" panose="020B0604020202020204" pitchFamily="34" charset="0"/>
                <a:cs typeface="Arial" panose="020B0604020202020204" pitchFamily="34" charset="0"/>
                <a:sym typeface="Arial" panose="020B0604020202020204" pitchFamily="34" charset="0"/>
              </a:rPr>
              <a:t>Herman </a:t>
            </a:r>
            <a:r>
              <a:rPr lang="pt-BR" altLang="pt-BR" sz="2800" dirty="0" err="1">
                <a:latin typeface="Arial" panose="020B0604020202020204" pitchFamily="34" charset="0"/>
                <a:cs typeface="Arial" panose="020B0604020202020204" pitchFamily="34" charset="0"/>
                <a:sym typeface="Arial" panose="020B0604020202020204" pitchFamily="34" charset="0"/>
              </a:rPr>
              <a:t>Hollerith</a:t>
            </a:r>
            <a:r>
              <a:rPr lang="pt-BR" altLang="pt-BR" sz="2800" dirty="0">
                <a:latin typeface="Arial" panose="020B0604020202020204" pitchFamily="34" charset="0"/>
                <a:cs typeface="Arial" panose="020B0604020202020204" pitchFamily="34" charset="0"/>
                <a:sym typeface="Arial" panose="020B0604020202020204" pitchFamily="34" charset="0"/>
              </a:rPr>
              <a:t> – desenvolveu cartão perfurado para guardar dados utilizados até a década de 1980 (Eletromecânicos)</a:t>
            </a:r>
          </a:p>
          <a:p>
            <a:pPr marL="457200" indent="-457200" algn="just">
              <a:lnSpc>
                <a:spcPct val="150000"/>
              </a:lnSpc>
              <a:buFont typeface="Arial" panose="020B0604020202020204" pitchFamily="34" charset="0"/>
              <a:buChar char="•"/>
            </a:pPr>
            <a:endParaRPr lang="pt-BR" altLang="pt-BR" sz="2800" dirty="0">
              <a:solidFill>
                <a:srgbClr val="C00000"/>
              </a:solidFill>
              <a:latin typeface="Arial" panose="020B0604020202020204" pitchFamily="34" charset="0"/>
              <a:cs typeface="Arial" panose="020B0604020202020204" pitchFamily="34" charset="0"/>
              <a:sym typeface="Arial" panose="020B0604020202020204" pitchFamily="34" charset="0"/>
            </a:endParaRPr>
          </a:p>
        </p:txBody>
      </p:sp>
    </p:spTree>
    <p:extLst>
      <p:ext uri="{BB962C8B-B14F-4D97-AF65-F5344CB8AC3E}">
        <p14:creationId xmlns:p14="http://schemas.microsoft.com/office/powerpoint/2010/main" val="3845859644"/>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9" name="Picture 1">
            <a:extLst>
              <a:ext uri="{FF2B5EF4-FFF2-40B4-BE49-F238E27FC236}">
                <a16:creationId xmlns:a16="http://schemas.microsoft.com/office/drawing/2014/main" id="{CFA650AC-DA87-8979-8E40-7C07B248C6A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8956675"/>
            <a:ext cx="13004800" cy="7794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170" name="Picture 2">
            <a:extLst>
              <a:ext uri="{FF2B5EF4-FFF2-40B4-BE49-F238E27FC236}">
                <a16:creationId xmlns:a16="http://schemas.microsoft.com/office/drawing/2014/main" id="{A2A6072A-A2E8-2CC5-4A22-627F9097C50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57163"/>
            <a:ext cx="13003213" cy="3143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171" name="Rectangle 3">
            <a:extLst>
              <a:ext uri="{FF2B5EF4-FFF2-40B4-BE49-F238E27FC236}">
                <a16:creationId xmlns:a16="http://schemas.microsoft.com/office/drawing/2014/main" id="{CD3F3418-0733-FA11-0BC5-9C936E359B05}"/>
              </a:ext>
            </a:extLst>
          </p:cNvPr>
          <p:cNvSpPr>
            <a:spLocks/>
          </p:cNvSpPr>
          <p:nvPr/>
        </p:nvSpPr>
        <p:spPr bwMode="auto">
          <a:xfrm>
            <a:off x="373063" y="361950"/>
            <a:ext cx="5348287" cy="317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38100" tIns="38100" rIns="38100" bIns="38100" anchor="ctr">
            <a:spAutoFit/>
          </a:bodyPr>
          <a:lstStyle/>
          <a:p>
            <a:r>
              <a:rPr lang="pt-BR" altLang="pt-BR" sz="1600" b="1" dirty="0">
                <a:solidFill>
                  <a:srgbClr val="1B8178"/>
                </a:solidFill>
                <a:latin typeface="Arial" panose="020B0604020202020204" pitchFamily="34" charset="0"/>
                <a:cs typeface="Arial" panose="020B0604020202020204" pitchFamily="34" charset="0"/>
                <a:sym typeface="Arial" panose="020B0604020202020204" pitchFamily="34" charset="0"/>
              </a:rPr>
              <a:t>Universidade Tuiuti do Paraná  |</a:t>
            </a:r>
            <a:r>
              <a:rPr lang="pt-BR" altLang="pt-BR" sz="1600" dirty="0"/>
              <a:t>  </a:t>
            </a:r>
            <a:r>
              <a:rPr lang="pt-BR" altLang="pt-BR" sz="1600" dirty="0">
                <a:latin typeface="Arial" panose="020B0604020202020204" pitchFamily="34" charset="0"/>
                <a:cs typeface="Arial" panose="020B0604020202020204" pitchFamily="34" charset="0"/>
                <a:sym typeface="Arial" panose="020B0604020202020204" pitchFamily="34" charset="0"/>
              </a:rPr>
              <a:t>Tema da apresentação</a:t>
            </a:r>
            <a:endParaRPr lang="pt-BR" altLang="pt-BR" sz="1600" dirty="0"/>
          </a:p>
        </p:txBody>
      </p:sp>
      <p:sp>
        <p:nvSpPr>
          <p:cNvPr id="7173" name="Rectangle 5">
            <a:extLst>
              <a:ext uri="{FF2B5EF4-FFF2-40B4-BE49-F238E27FC236}">
                <a16:creationId xmlns:a16="http://schemas.microsoft.com/office/drawing/2014/main" id="{27305109-3859-42A2-87E1-F5A3FF7FF357}"/>
              </a:ext>
            </a:extLst>
          </p:cNvPr>
          <p:cNvSpPr>
            <a:spLocks/>
          </p:cNvSpPr>
          <p:nvPr/>
        </p:nvSpPr>
        <p:spPr bwMode="auto">
          <a:xfrm>
            <a:off x="1363662" y="856335"/>
            <a:ext cx="10275887" cy="835324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spAutoFit/>
          </a:bodyPr>
          <a:lstStyle/>
          <a:p>
            <a:pPr algn="l"/>
            <a:r>
              <a:rPr lang="pt-BR" altLang="pt-BR" sz="4600" b="1" dirty="0">
                <a:solidFill>
                  <a:srgbClr val="1B8178"/>
                </a:solidFill>
                <a:latin typeface="Arial" panose="020B0604020202020204" pitchFamily="34" charset="0"/>
                <a:cs typeface="Arial" panose="020B0604020202020204" pitchFamily="34" charset="0"/>
                <a:sym typeface="Arial" panose="020B0604020202020204" pitchFamily="34" charset="0"/>
              </a:rPr>
              <a:t>Revisão Bimestral 1BIM</a:t>
            </a:r>
          </a:p>
          <a:p>
            <a:pPr algn="l"/>
            <a:r>
              <a:rPr lang="pt-BR" altLang="pt-BR" sz="2100" dirty="0">
                <a:solidFill>
                  <a:srgbClr val="1B8178"/>
                </a:solidFill>
                <a:latin typeface="Arial" panose="020B0604020202020204" pitchFamily="34" charset="0"/>
                <a:cs typeface="Arial" panose="020B0604020202020204" pitchFamily="34" charset="0"/>
                <a:sym typeface="Arial" panose="020B0604020202020204" pitchFamily="34" charset="0"/>
              </a:rPr>
              <a:t>História e Evolução dos Computadores</a:t>
            </a:r>
          </a:p>
          <a:p>
            <a:pPr algn="l"/>
            <a:endParaRPr lang="pt-BR" altLang="pt-BR" sz="1400" dirty="0">
              <a:solidFill>
                <a:srgbClr val="275D38"/>
              </a:solidFill>
            </a:endParaRPr>
          </a:p>
          <a:p>
            <a:pPr marL="457200" indent="-457200" algn="l">
              <a:lnSpc>
                <a:spcPct val="150000"/>
              </a:lnSpc>
              <a:buFont typeface="Arial" panose="020B0604020202020204" pitchFamily="34" charset="0"/>
              <a:buChar char="•"/>
            </a:pPr>
            <a:r>
              <a:rPr lang="pt-BR" altLang="pt-BR" sz="2800" dirty="0">
                <a:latin typeface="Arial" panose="020B0604020202020204" pitchFamily="34" charset="0"/>
                <a:cs typeface="Arial" panose="020B0604020202020204" pitchFamily="34" charset="0"/>
                <a:sym typeface="Arial" panose="020B0604020202020204" pitchFamily="34" charset="0"/>
              </a:rPr>
              <a:t>Thomas Watson – IBM 1924 (Eletromecânicos)</a:t>
            </a:r>
          </a:p>
          <a:p>
            <a:pPr marL="457200" indent="-457200" algn="l">
              <a:lnSpc>
                <a:spcPct val="150000"/>
              </a:lnSpc>
              <a:buFont typeface="Arial" panose="020B0604020202020204" pitchFamily="34" charset="0"/>
              <a:buChar char="•"/>
            </a:pPr>
            <a:r>
              <a:rPr lang="pt-BR" altLang="pt-BR" sz="2800" dirty="0">
                <a:latin typeface="Arial" panose="020B0604020202020204" pitchFamily="34" charset="0"/>
                <a:cs typeface="Arial" panose="020B0604020202020204" pitchFamily="34" charset="0"/>
                <a:sym typeface="Arial" panose="020B0604020202020204" pitchFamily="34" charset="0"/>
              </a:rPr>
              <a:t>Relés permitiam abrir ou fechar automaticamente, atuando como chaves</a:t>
            </a:r>
          </a:p>
          <a:p>
            <a:pPr marL="457200" indent="-457200" algn="l">
              <a:lnSpc>
                <a:spcPct val="150000"/>
              </a:lnSpc>
              <a:buFont typeface="Arial" panose="020B0604020202020204" pitchFamily="34" charset="0"/>
              <a:buChar char="•"/>
            </a:pPr>
            <a:r>
              <a:rPr lang="pt-BR" altLang="pt-BR" sz="2800" dirty="0">
                <a:latin typeface="Arial" panose="020B0604020202020204" pitchFamily="34" charset="0"/>
                <a:cs typeface="Arial" panose="020B0604020202020204" pitchFamily="34" charset="0"/>
                <a:sym typeface="Arial" panose="020B0604020202020204" pitchFamily="34" charset="0"/>
              </a:rPr>
              <a:t>Representação binária (0 e 1)</a:t>
            </a:r>
          </a:p>
          <a:p>
            <a:pPr marL="457200" indent="-457200" algn="l">
              <a:lnSpc>
                <a:spcPct val="150000"/>
              </a:lnSpc>
              <a:buFont typeface="Arial" panose="020B0604020202020204" pitchFamily="34" charset="0"/>
              <a:buChar char="•"/>
            </a:pPr>
            <a:r>
              <a:rPr lang="pt-BR" altLang="pt-BR" sz="2800" dirty="0">
                <a:latin typeface="Arial" panose="020B0604020202020204" pitchFamily="34" charset="0"/>
                <a:cs typeface="Arial" panose="020B0604020202020204" pitchFamily="34" charset="0"/>
                <a:sym typeface="Arial" panose="020B0604020202020204" pitchFamily="34" charset="0"/>
              </a:rPr>
              <a:t>Alemão Zuse 1936 – Criou o Z1 baseados em relés mecânicos, teclado como dispositivos de entrada (Eletromecânicos)</a:t>
            </a:r>
          </a:p>
          <a:p>
            <a:pPr marL="457200" indent="-457200" algn="l">
              <a:lnSpc>
                <a:spcPct val="150000"/>
              </a:lnSpc>
              <a:buFont typeface="Arial" panose="020B0604020202020204" pitchFamily="34" charset="0"/>
              <a:buChar char="•"/>
            </a:pPr>
            <a:r>
              <a:rPr lang="pt-BR" altLang="pt-BR" sz="2800" dirty="0">
                <a:latin typeface="Arial" panose="020B0604020202020204" pitchFamily="34" charset="0"/>
                <a:cs typeface="Arial" panose="020B0604020202020204" pitchFamily="34" charset="0"/>
                <a:sym typeface="Arial" panose="020B0604020202020204" pitchFamily="34" charset="0"/>
              </a:rPr>
              <a:t>1941 o Z3 reles eletromecânicos, controlado por programa, talvez o primeiro computador operacional do mundo (Eletromecânicos)</a:t>
            </a:r>
          </a:p>
          <a:p>
            <a:pPr marL="457200" indent="-457200" algn="just">
              <a:lnSpc>
                <a:spcPct val="150000"/>
              </a:lnSpc>
              <a:buFont typeface="Arial" panose="020B0604020202020204" pitchFamily="34" charset="0"/>
              <a:buChar char="•"/>
            </a:pPr>
            <a:endParaRPr lang="pt-BR" altLang="pt-BR" sz="2800" dirty="0">
              <a:solidFill>
                <a:srgbClr val="C00000"/>
              </a:solidFill>
              <a:latin typeface="Arial" panose="020B0604020202020204" pitchFamily="34" charset="0"/>
              <a:cs typeface="Arial" panose="020B0604020202020204" pitchFamily="34" charset="0"/>
              <a:sym typeface="Arial" panose="020B0604020202020204" pitchFamily="34" charset="0"/>
            </a:endParaRPr>
          </a:p>
        </p:txBody>
      </p:sp>
    </p:spTree>
    <p:extLst>
      <p:ext uri="{BB962C8B-B14F-4D97-AF65-F5344CB8AC3E}">
        <p14:creationId xmlns:p14="http://schemas.microsoft.com/office/powerpoint/2010/main" val="2961597952"/>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9" name="Picture 1">
            <a:extLst>
              <a:ext uri="{FF2B5EF4-FFF2-40B4-BE49-F238E27FC236}">
                <a16:creationId xmlns:a16="http://schemas.microsoft.com/office/drawing/2014/main" id="{CFA650AC-DA87-8979-8E40-7C07B248C6A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8956675"/>
            <a:ext cx="13004800" cy="7794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170" name="Picture 2">
            <a:extLst>
              <a:ext uri="{FF2B5EF4-FFF2-40B4-BE49-F238E27FC236}">
                <a16:creationId xmlns:a16="http://schemas.microsoft.com/office/drawing/2014/main" id="{A2A6072A-A2E8-2CC5-4A22-627F9097C50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57163"/>
            <a:ext cx="13003213" cy="3143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171" name="Rectangle 3">
            <a:extLst>
              <a:ext uri="{FF2B5EF4-FFF2-40B4-BE49-F238E27FC236}">
                <a16:creationId xmlns:a16="http://schemas.microsoft.com/office/drawing/2014/main" id="{CD3F3418-0733-FA11-0BC5-9C936E359B05}"/>
              </a:ext>
            </a:extLst>
          </p:cNvPr>
          <p:cNvSpPr>
            <a:spLocks/>
          </p:cNvSpPr>
          <p:nvPr/>
        </p:nvSpPr>
        <p:spPr bwMode="auto">
          <a:xfrm>
            <a:off x="373063" y="361950"/>
            <a:ext cx="5348287" cy="317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38100" tIns="38100" rIns="38100" bIns="38100" anchor="ctr">
            <a:spAutoFit/>
          </a:bodyPr>
          <a:lstStyle/>
          <a:p>
            <a:r>
              <a:rPr lang="pt-BR" altLang="pt-BR" sz="1600" b="1" dirty="0">
                <a:solidFill>
                  <a:srgbClr val="1B8178"/>
                </a:solidFill>
                <a:latin typeface="Arial" panose="020B0604020202020204" pitchFamily="34" charset="0"/>
                <a:cs typeface="Arial" panose="020B0604020202020204" pitchFamily="34" charset="0"/>
                <a:sym typeface="Arial" panose="020B0604020202020204" pitchFamily="34" charset="0"/>
              </a:rPr>
              <a:t>Universidade Tuiuti do Paraná  |</a:t>
            </a:r>
            <a:r>
              <a:rPr lang="pt-BR" altLang="pt-BR" sz="1600" dirty="0"/>
              <a:t>  </a:t>
            </a:r>
            <a:r>
              <a:rPr lang="pt-BR" altLang="pt-BR" sz="1600" dirty="0">
                <a:latin typeface="Arial" panose="020B0604020202020204" pitchFamily="34" charset="0"/>
                <a:cs typeface="Arial" panose="020B0604020202020204" pitchFamily="34" charset="0"/>
                <a:sym typeface="Arial" panose="020B0604020202020204" pitchFamily="34" charset="0"/>
              </a:rPr>
              <a:t>Tema da apresentação</a:t>
            </a:r>
            <a:endParaRPr lang="pt-BR" altLang="pt-BR" sz="1600" dirty="0"/>
          </a:p>
        </p:txBody>
      </p:sp>
      <p:sp>
        <p:nvSpPr>
          <p:cNvPr id="7173" name="Rectangle 5">
            <a:extLst>
              <a:ext uri="{FF2B5EF4-FFF2-40B4-BE49-F238E27FC236}">
                <a16:creationId xmlns:a16="http://schemas.microsoft.com/office/drawing/2014/main" id="{27305109-3859-42A2-87E1-F5A3FF7FF357}"/>
              </a:ext>
            </a:extLst>
          </p:cNvPr>
          <p:cNvSpPr>
            <a:spLocks/>
          </p:cNvSpPr>
          <p:nvPr/>
        </p:nvSpPr>
        <p:spPr bwMode="auto">
          <a:xfrm>
            <a:off x="1363662" y="1066800"/>
            <a:ext cx="10275887" cy="44752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spAutoFit/>
          </a:bodyPr>
          <a:lstStyle/>
          <a:p>
            <a:pPr algn="l"/>
            <a:r>
              <a:rPr lang="pt-BR" altLang="pt-BR" sz="4600" b="1" dirty="0">
                <a:solidFill>
                  <a:srgbClr val="1B8178"/>
                </a:solidFill>
                <a:latin typeface="Arial" panose="020B0604020202020204" pitchFamily="34" charset="0"/>
                <a:cs typeface="Arial" panose="020B0604020202020204" pitchFamily="34" charset="0"/>
                <a:sym typeface="Arial" panose="020B0604020202020204" pitchFamily="34" charset="0"/>
              </a:rPr>
              <a:t>Revisão Bimestral 1BIM</a:t>
            </a:r>
          </a:p>
          <a:p>
            <a:pPr algn="l"/>
            <a:r>
              <a:rPr lang="pt-BR" altLang="pt-BR" sz="2100" dirty="0">
                <a:solidFill>
                  <a:srgbClr val="1B8178"/>
                </a:solidFill>
                <a:latin typeface="Arial" panose="020B0604020202020204" pitchFamily="34" charset="0"/>
                <a:cs typeface="Arial" panose="020B0604020202020204" pitchFamily="34" charset="0"/>
                <a:sym typeface="Arial" panose="020B0604020202020204" pitchFamily="34" charset="0"/>
              </a:rPr>
              <a:t>História e Evolução dos Computadores</a:t>
            </a:r>
          </a:p>
          <a:p>
            <a:pPr algn="l"/>
            <a:endParaRPr lang="pt-BR" altLang="pt-BR" sz="1400" dirty="0">
              <a:solidFill>
                <a:srgbClr val="275D38"/>
              </a:solidFill>
            </a:endParaRPr>
          </a:p>
          <a:p>
            <a:pPr marL="342900" indent="-342900" algn="l">
              <a:lnSpc>
                <a:spcPct val="150000"/>
              </a:lnSpc>
              <a:buFont typeface="Arial" panose="020B0604020202020204" pitchFamily="34" charset="0"/>
              <a:buChar char="•"/>
            </a:pPr>
            <a:r>
              <a:rPr lang="pt-BR" altLang="pt-BR" sz="2800" dirty="0">
                <a:latin typeface="Arial" panose="020B0604020202020204" pitchFamily="34" charset="0"/>
                <a:cs typeface="Arial" panose="020B0604020202020204" pitchFamily="34" charset="0"/>
                <a:sym typeface="Arial" panose="020B0604020202020204" pitchFamily="34" charset="0"/>
              </a:rPr>
              <a:t>Época dos Computadores Eletrônicos (1930 - 1945)</a:t>
            </a:r>
          </a:p>
          <a:p>
            <a:pPr marL="342900" indent="-342900" algn="l">
              <a:lnSpc>
                <a:spcPct val="150000"/>
              </a:lnSpc>
              <a:buFont typeface="Arial" panose="020B0604020202020204" pitchFamily="34" charset="0"/>
              <a:buChar char="•"/>
            </a:pPr>
            <a:r>
              <a:rPr lang="pt-BR" altLang="pt-BR" sz="2800" dirty="0">
                <a:solidFill>
                  <a:srgbClr val="C00000"/>
                </a:solidFill>
                <a:latin typeface="Arial" panose="020B0604020202020204" pitchFamily="34" charset="0"/>
                <a:cs typeface="Arial" panose="020B0604020202020204" pitchFamily="34" charset="0"/>
                <a:sym typeface="Arial" panose="020B0604020202020204" pitchFamily="34" charset="0"/>
              </a:rPr>
              <a:t>Alguns problemas dos computadores mecânicos</a:t>
            </a:r>
          </a:p>
          <a:p>
            <a:pPr algn="l">
              <a:lnSpc>
                <a:spcPct val="150000"/>
              </a:lnSpc>
            </a:pPr>
            <a:r>
              <a:rPr lang="pt-BR" altLang="pt-BR" sz="2800" dirty="0">
                <a:solidFill>
                  <a:srgbClr val="C00000"/>
                </a:solidFill>
                <a:latin typeface="Arial" panose="020B0604020202020204" pitchFamily="34" charset="0"/>
                <a:cs typeface="Arial" panose="020B0604020202020204" pitchFamily="34" charset="0"/>
                <a:sym typeface="Arial" panose="020B0604020202020204" pitchFamily="34" charset="0"/>
              </a:rPr>
              <a:t>	- Baixa velocidade de processamento (mecânica)</a:t>
            </a:r>
          </a:p>
          <a:p>
            <a:pPr algn="l">
              <a:lnSpc>
                <a:spcPct val="150000"/>
              </a:lnSpc>
            </a:pPr>
            <a:r>
              <a:rPr lang="pt-BR" altLang="pt-BR" sz="2800" dirty="0">
                <a:solidFill>
                  <a:srgbClr val="C00000"/>
                </a:solidFill>
                <a:latin typeface="Arial" panose="020B0604020202020204" pitchFamily="34" charset="0"/>
                <a:cs typeface="Arial" panose="020B0604020202020204" pitchFamily="34" charset="0"/>
                <a:sym typeface="Arial" panose="020B0604020202020204" pitchFamily="34" charset="0"/>
              </a:rPr>
              <a:t>	- Falta de confiabilidade (engrenagens, desgastes)</a:t>
            </a:r>
          </a:p>
          <a:p>
            <a:pPr marL="342900" indent="-342900" algn="l">
              <a:lnSpc>
                <a:spcPct val="150000"/>
              </a:lnSpc>
              <a:buFont typeface="Arial" panose="020B0604020202020204" pitchFamily="34" charset="0"/>
              <a:buChar char="•"/>
            </a:pPr>
            <a:r>
              <a:rPr lang="pt-BR" altLang="pt-BR" sz="2800" dirty="0">
                <a:solidFill>
                  <a:srgbClr val="C00000"/>
                </a:solidFill>
                <a:latin typeface="Arial" panose="020B0604020202020204" pitchFamily="34" charset="0"/>
                <a:cs typeface="Arial" panose="020B0604020202020204" pitchFamily="34" charset="0"/>
                <a:sym typeface="Arial" panose="020B0604020202020204" pitchFamily="34" charset="0"/>
              </a:rPr>
              <a:t>Invenção da válvula inventada em 1906</a:t>
            </a:r>
          </a:p>
        </p:txBody>
      </p:sp>
    </p:spTree>
    <p:extLst>
      <p:ext uri="{BB962C8B-B14F-4D97-AF65-F5344CB8AC3E}">
        <p14:creationId xmlns:p14="http://schemas.microsoft.com/office/powerpoint/2010/main" val="1286433719"/>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9" name="Picture 1">
            <a:extLst>
              <a:ext uri="{FF2B5EF4-FFF2-40B4-BE49-F238E27FC236}">
                <a16:creationId xmlns:a16="http://schemas.microsoft.com/office/drawing/2014/main" id="{CFA650AC-DA87-8979-8E40-7C07B248C6A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8956675"/>
            <a:ext cx="13004800" cy="7794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170" name="Picture 2">
            <a:extLst>
              <a:ext uri="{FF2B5EF4-FFF2-40B4-BE49-F238E27FC236}">
                <a16:creationId xmlns:a16="http://schemas.microsoft.com/office/drawing/2014/main" id="{A2A6072A-A2E8-2CC5-4A22-627F9097C50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57163"/>
            <a:ext cx="13003213" cy="3143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171" name="Rectangle 3">
            <a:extLst>
              <a:ext uri="{FF2B5EF4-FFF2-40B4-BE49-F238E27FC236}">
                <a16:creationId xmlns:a16="http://schemas.microsoft.com/office/drawing/2014/main" id="{CD3F3418-0733-FA11-0BC5-9C936E359B05}"/>
              </a:ext>
            </a:extLst>
          </p:cNvPr>
          <p:cNvSpPr>
            <a:spLocks/>
          </p:cNvSpPr>
          <p:nvPr/>
        </p:nvSpPr>
        <p:spPr bwMode="auto">
          <a:xfrm>
            <a:off x="373063" y="361950"/>
            <a:ext cx="5348287" cy="317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38100" tIns="38100" rIns="38100" bIns="38100" anchor="ctr">
            <a:spAutoFit/>
          </a:bodyPr>
          <a:lstStyle/>
          <a:p>
            <a:r>
              <a:rPr lang="pt-BR" altLang="pt-BR" sz="1600" b="1" dirty="0">
                <a:solidFill>
                  <a:srgbClr val="1B8178"/>
                </a:solidFill>
                <a:latin typeface="Arial" panose="020B0604020202020204" pitchFamily="34" charset="0"/>
                <a:cs typeface="Arial" panose="020B0604020202020204" pitchFamily="34" charset="0"/>
                <a:sym typeface="Arial" panose="020B0604020202020204" pitchFamily="34" charset="0"/>
              </a:rPr>
              <a:t>Universidade Tuiuti do Paraná  |</a:t>
            </a:r>
            <a:r>
              <a:rPr lang="pt-BR" altLang="pt-BR" sz="1600" dirty="0"/>
              <a:t>  </a:t>
            </a:r>
            <a:r>
              <a:rPr lang="pt-BR" altLang="pt-BR" sz="1600" dirty="0">
                <a:latin typeface="Arial" panose="020B0604020202020204" pitchFamily="34" charset="0"/>
                <a:cs typeface="Arial" panose="020B0604020202020204" pitchFamily="34" charset="0"/>
                <a:sym typeface="Arial" panose="020B0604020202020204" pitchFamily="34" charset="0"/>
              </a:rPr>
              <a:t>Tema da apresentação</a:t>
            </a:r>
            <a:endParaRPr lang="pt-BR" altLang="pt-BR" sz="1600" dirty="0"/>
          </a:p>
        </p:txBody>
      </p:sp>
      <p:sp>
        <p:nvSpPr>
          <p:cNvPr id="7173" name="Rectangle 5">
            <a:extLst>
              <a:ext uri="{FF2B5EF4-FFF2-40B4-BE49-F238E27FC236}">
                <a16:creationId xmlns:a16="http://schemas.microsoft.com/office/drawing/2014/main" id="{27305109-3859-42A2-87E1-F5A3FF7FF357}"/>
              </a:ext>
            </a:extLst>
          </p:cNvPr>
          <p:cNvSpPr>
            <a:spLocks/>
          </p:cNvSpPr>
          <p:nvPr/>
        </p:nvSpPr>
        <p:spPr bwMode="auto">
          <a:xfrm>
            <a:off x="1363662" y="520700"/>
            <a:ext cx="10275887" cy="770691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spAutoFit/>
          </a:bodyPr>
          <a:lstStyle/>
          <a:p>
            <a:pPr algn="l"/>
            <a:r>
              <a:rPr lang="pt-BR" altLang="pt-BR" sz="4600" b="1" dirty="0">
                <a:solidFill>
                  <a:srgbClr val="1B8178"/>
                </a:solidFill>
                <a:latin typeface="Arial" panose="020B0604020202020204" pitchFamily="34" charset="0"/>
                <a:cs typeface="Arial" panose="020B0604020202020204" pitchFamily="34" charset="0"/>
                <a:sym typeface="Arial" panose="020B0604020202020204" pitchFamily="34" charset="0"/>
              </a:rPr>
              <a:t>Revisão Bimestral 1BIM</a:t>
            </a:r>
          </a:p>
          <a:p>
            <a:pPr algn="l"/>
            <a:r>
              <a:rPr lang="pt-BR" altLang="pt-BR" sz="2100" dirty="0">
                <a:solidFill>
                  <a:srgbClr val="1B8178"/>
                </a:solidFill>
                <a:latin typeface="Arial" panose="020B0604020202020204" pitchFamily="34" charset="0"/>
                <a:cs typeface="Arial" panose="020B0604020202020204" pitchFamily="34" charset="0"/>
                <a:sym typeface="Arial" panose="020B0604020202020204" pitchFamily="34" charset="0"/>
              </a:rPr>
              <a:t>História e Evolução dos Computadores</a:t>
            </a:r>
          </a:p>
          <a:p>
            <a:pPr algn="l"/>
            <a:endParaRPr lang="pt-BR" altLang="pt-BR" sz="1400" dirty="0">
              <a:solidFill>
                <a:srgbClr val="275D38"/>
              </a:solidFill>
            </a:endParaRPr>
          </a:p>
          <a:p>
            <a:pPr marL="342900" indent="-342900" algn="l">
              <a:lnSpc>
                <a:spcPct val="150000"/>
              </a:lnSpc>
              <a:buFont typeface="Arial" panose="020B0604020202020204" pitchFamily="34" charset="0"/>
              <a:buChar char="•"/>
            </a:pPr>
            <a:r>
              <a:rPr lang="pt-BR" altLang="pt-BR" sz="2800" dirty="0">
                <a:latin typeface="Arial" panose="020B0604020202020204" pitchFamily="34" charset="0"/>
                <a:cs typeface="Arial" panose="020B0604020202020204" pitchFamily="34" charset="0"/>
                <a:sym typeface="Arial" panose="020B0604020202020204" pitchFamily="34" charset="0"/>
              </a:rPr>
              <a:t>Época dos Computadores Eletrônicos (1930 - 1945)</a:t>
            </a:r>
          </a:p>
          <a:p>
            <a:pPr marL="342900" indent="-342900" algn="l">
              <a:lnSpc>
                <a:spcPct val="150000"/>
              </a:lnSpc>
              <a:buFont typeface="Arial" panose="020B0604020202020204" pitchFamily="34" charset="0"/>
              <a:buChar char="•"/>
            </a:pPr>
            <a:r>
              <a:rPr lang="pt-BR" altLang="pt-BR" sz="2800" dirty="0">
                <a:solidFill>
                  <a:srgbClr val="C00000"/>
                </a:solidFill>
                <a:latin typeface="Arial" panose="020B0604020202020204" pitchFamily="34" charset="0"/>
                <a:cs typeface="Arial" panose="020B0604020202020204" pitchFamily="34" charset="0"/>
                <a:sym typeface="Arial" panose="020B0604020202020204" pitchFamily="34" charset="0"/>
              </a:rPr>
              <a:t>John </a:t>
            </a:r>
            <a:r>
              <a:rPr lang="pt-BR" altLang="pt-BR" sz="2800" dirty="0" err="1">
                <a:solidFill>
                  <a:srgbClr val="C00000"/>
                </a:solidFill>
                <a:latin typeface="Arial" panose="020B0604020202020204" pitchFamily="34" charset="0"/>
                <a:cs typeface="Arial" panose="020B0604020202020204" pitchFamily="34" charset="0"/>
                <a:sym typeface="Arial" panose="020B0604020202020204" pitchFamily="34" charset="0"/>
              </a:rPr>
              <a:t>Mauchly</a:t>
            </a:r>
            <a:r>
              <a:rPr lang="pt-BR" altLang="pt-BR" sz="2800" dirty="0">
                <a:solidFill>
                  <a:srgbClr val="C00000"/>
                </a:solidFill>
                <a:latin typeface="Arial" panose="020B0604020202020204" pitchFamily="34" charset="0"/>
                <a:cs typeface="Arial" panose="020B0604020202020204" pitchFamily="34" charset="0"/>
                <a:sym typeface="Arial" panose="020B0604020202020204" pitchFamily="34" charset="0"/>
              </a:rPr>
              <a:t> e John P. </a:t>
            </a:r>
            <a:r>
              <a:rPr lang="pt-BR" altLang="pt-BR" sz="2800" dirty="0" err="1">
                <a:solidFill>
                  <a:srgbClr val="C00000"/>
                </a:solidFill>
                <a:latin typeface="Arial" panose="020B0604020202020204" pitchFamily="34" charset="0"/>
                <a:cs typeface="Arial" panose="020B0604020202020204" pitchFamily="34" charset="0"/>
                <a:sym typeface="Arial" panose="020B0604020202020204" pitchFamily="34" charset="0"/>
              </a:rPr>
              <a:t>Ecker</a:t>
            </a:r>
            <a:r>
              <a:rPr lang="pt-BR" altLang="pt-BR" sz="2800" dirty="0">
                <a:solidFill>
                  <a:srgbClr val="C00000"/>
                </a:solidFill>
                <a:latin typeface="Arial" panose="020B0604020202020204" pitchFamily="34" charset="0"/>
                <a:cs typeface="Arial" panose="020B0604020202020204" pitchFamily="34" charset="0"/>
                <a:sym typeface="Arial" panose="020B0604020202020204" pitchFamily="34" charset="0"/>
              </a:rPr>
              <a:t> (Universidade da Pensilvânia) projetaram o primeiro computador eletrônico de 1943 a 1946 que funcionou até 1955.</a:t>
            </a:r>
          </a:p>
          <a:p>
            <a:pPr marL="342900" indent="-342900" algn="l">
              <a:lnSpc>
                <a:spcPct val="150000"/>
              </a:lnSpc>
              <a:buFont typeface="Arial" panose="020B0604020202020204" pitchFamily="34" charset="0"/>
              <a:buChar char="•"/>
            </a:pPr>
            <a:r>
              <a:rPr lang="pt-BR" altLang="pt-BR" sz="2800" dirty="0">
                <a:solidFill>
                  <a:srgbClr val="C00000"/>
                </a:solidFill>
                <a:latin typeface="Arial" panose="020B0604020202020204" pitchFamily="34" charset="0"/>
                <a:cs typeface="Arial" panose="020B0604020202020204" pitchFamily="34" charset="0"/>
                <a:sym typeface="Arial" panose="020B0604020202020204" pitchFamily="34" charset="0"/>
              </a:rPr>
              <a:t>ENIAC – Eletronic </a:t>
            </a:r>
            <a:r>
              <a:rPr lang="pt-BR" altLang="pt-BR" sz="2800" dirty="0" err="1">
                <a:solidFill>
                  <a:srgbClr val="C00000"/>
                </a:solidFill>
                <a:latin typeface="Arial" panose="020B0604020202020204" pitchFamily="34" charset="0"/>
                <a:cs typeface="Arial" panose="020B0604020202020204" pitchFamily="34" charset="0"/>
                <a:sym typeface="Arial" panose="020B0604020202020204" pitchFamily="34" charset="0"/>
              </a:rPr>
              <a:t>Numerical</a:t>
            </a:r>
            <a:r>
              <a:rPr lang="pt-BR" altLang="pt-BR" sz="2800" dirty="0">
                <a:solidFill>
                  <a:srgbClr val="C00000"/>
                </a:solidFill>
                <a:latin typeface="Arial" panose="020B0604020202020204" pitchFamily="34" charset="0"/>
                <a:cs typeface="Arial" panose="020B0604020202020204" pitchFamily="34" charset="0"/>
                <a:sym typeface="Arial" panose="020B0604020202020204" pitchFamily="34" charset="0"/>
              </a:rPr>
              <a:t> </a:t>
            </a:r>
            <a:r>
              <a:rPr lang="pt-BR" altLang="pt-BR" sz="2800" dirty="0" err="1">
                <a:solidFill>
                  <a:srgbClr val="C00000"/>
                </a:solidFill>
                <a:latin typeface="Arial" panose="020B0604020202020204" pitchFamily="34" charset="0"/>
                <a:cs typeface="Arial" panose="020B0604020202020204" pitchFamily="34" charset="0"/>
                <a:sym typeface="Arial" panose="020B0604020202020204" pitchFamily="34" charset="0"/>
              </a:rPr>
              <a:t>Integrator</a:t>
            </a:r>
            <a:r>
              <a:rPr lang="pt-BR" altLang="pt-BR" sz="2800" dirty="0">
                <a:solidFill>
                  <a:srgbClr val="C00000"/>
                </a:solidFill>
                <a:latin typeface="Arial" panose="020B0604020202020204" pitchFamily="34" charset="0"/>
                <a:cs typeface="Arial" panose="020B0604020202020204" pitchFamily="34" charset="0"/>
                <a:sym typeface="Arial" panose="020B0604020202020204" pitchFamily="34" charset="0"/>
              </a:rPr>
              <a:t> </a:t>
            </a:r>
            <a:r>
              <a:rPr lang="pt-BR" altLang="pt-BR" sz="2800" dirty="0" err="1">
                <a:solidFill>
                  <a:srgbClr val="C00000"/>
                </a:solidFill>
                <a:latin typeface="Arial" panose="020B0604020202020204" pitchFamily="34" charset="0"/>
                <a:cs typeface="Arial" panose="020B0604020202020204" pitchFamily="34" charset="0"/>
                <a:sym typeface="Arial" panose="020B0604020202020204" pitchFamily="34" charset="0"/>
              </a:rPr>
              <a:t>And</a:t>
            </a:r>
            <a:r>
              <a:rPr lang="pt-BR" altLang="pt-BR" sz="2800" dirty="0">
                <a:solidFill>
                  <a:srgbClr val="C00000"/>
                </a:solidFill>
                <a:latin typeface="Arial" panose="020B0604020202020204" pitchFamily="34" charset="0"/>
                <a:cs typeface="Arial" panose="020B0604020202020204" pitchFamily="34" charset="0"/>
                <a:sym typeface="Arial" panose="020B0604020202020204" pitchFamily="34" charset="0"/>
              </a:rPr>
              <a:t> Computer</a:t>
            </a:r>
          </a:p>
          <a:p>
            <a:pPr marL="342900" indent="-342900" algn="l">
              <a:lnSpc>
                <a:spcPct val="150000"/>
              </a:lnSpc>
              <a:buFont typeface="Arial" panose="020B0604020202020204" pitchFamily="34" charset="0"/>
              <a:buChar char="•"/>
            </a:pPr>
            <a:r>
              <a:rPr lang="pt-BR" altLang="pt-BR" sz="2800" dirty="0">
                <a:solidFill>
                  <a:srgbClr val="C00000"/>
                </a:solidFill>
                <a:latin typeface="Arial" panose="020B0604020202020204" pitchFamily="34" charset="0"/>
                <a:cs typeface="Arial" panose="020B0604020202020204" pitchFamily="34" charset="0"/>
                <a:sym typeface="Arial" panose="020B0604020202020204" pitchFamily="34" charset="0"/>
              </a:rPr>
              <a:t>Continha mais de 17000 válvulas e 800 km de cabos</a:t>
            </a:r>
          </a:p>
          <a:p>
            <a:pPr marL="342900" indent="-342900" algn="l">
              <a:lnSpc>
                <a:spcPct val="150000"/>
              </a:lnSpc>
              <a:buFont typeface="Arial" panose="020B0604020202020204" pitchFamily="34" charset="0"/>
              <a:buChar char="•"/>
            </a:pPr>
            <a:r>
              <a:rPr lang="pt-BR" altLang="pt-BR" sz="2800" dirty="0">
                <a:solidFill>
                  <a:srgbClr val="C00000"/>
                </a:solidFill>
                <a:latin typeface="Arial" panose="020B0604020202020204" pitchFamily="34" charset="0"/>
                <a:cs typeface="Arial" panose="020B0604020202020204" pitchFamily="34" charset="0"/>
                <a:sym typeface="Arial" panose="020B0604020202020204" pitchFamily="34" charset="0"/>
              </a:rPr>
              <a:t>Pesava 30 toneladas</a:t>
            </a:r>
          </a:p>
          <a:p>
            <a:pPr marL="342900" indent="-342900" algn="l">
              <a:lnSpc>
                <a:spcPct val="150000"/>
              </a:lnSpc>
              <a:buFont typeface="Arial" panose="020B0604020202020204" pitchFamily="34" charset="0"/>
              <a:buChar char="•"/>
            </a:pPr>
            <a:r>
              <a:rPr lang="pt-BR" altLang="pt-BR" sz="2800" dirty="0">
                <a:solidFill>
                  <a:srgbClr val="C00000"/>
                </a:solidFill>
                <a:latin typeface="Arial" panose="020B0604020202020204" pitchFamily="34" charset="0"/>
                <a:cs typeface="Arial" panose="020B0604020202020204" pitchFamily="34" charset="0"/>
                <a:sym typeface="Arial" panose="020B0604020202020204" pitchFamily="34" charset="0"/>
              </a:rPr>
              <a:t>10000 operações por segundo</a:t>
            </a:r>
          </a:p>
          <a:p>
            <a:pPr marL="342900" indent="-342900" algn="l">
              <a:lnSpc>
                <a:spcPct val="150000"/>
              </a:lnSpc>
              <a:buFont typeface="Arial" panose="020B0604020202020204" pitchFamily="34" charset="0"/>
              <a:buChar char="•"/>
            </a:pPr>
            <a:r>
              <a:rPr lang="pt-BR" altLang="pt-BR" sz="2800" dirty="0">
                <a:solidFill>
                  <a:srgbClr val="C00000"/>
                </a:solidFill>
                <a:latin typeface="Arial" panose="020B0604020202020204" pitchFamily="34" charset="0"/>
                <a:cs typeface="Arial" panose="020B0604020202020204" pitchFamily="34" charset="0"/>
                <a:sym typeface="Arial" panose="020B0604020202020204" pitchFamily="34" charset="0"/>
              </a:rPr>
              <a:t>Máquina de Turing / </a:t>
            </a:r>
            <a:r>
              <a:rPr lang="pt-BR" altLang="pt-BR" sz="2800" dirty="0" err="1">
                <a:solidFill>
                  <a:srgbClr val="C00000"/>
                </a:solidFill>
                <a:latin typeface="Arial" panose="020B0604020202020204" pitchFamily="34" charset="0"/>
                <a:cs typeface="Arial" panose="020B0604020202020204" pitchFamily="34" charset="0"/>
                <a:sym typeface="Arial" panose="020B0604020202020204" pitchFamily="34" charset="0"/>
              </a:rPr>
              <a:t>Colossus</a:t>
            </a:r>
            <a:r>
              <a:rPr lang="pt-BR" altLang="pt-BR" sz="2800" dirty="0">
                <a:solidFill>
                  <a:srgbClr val="C00000"/>
                </a:solidFill>
                <a:latin typeface="Arial" panose="020B0604020202020204" pitchFamily="34" charset="0"/>
                <a:cs typeface="Arial" panose="020B0604020202020204" pitchFamily="34" charset="0"/>
                <a:sym typeface="Arial" panose="020B0604020202020204" pitchFamily="34" charset="0"/>
              </a:rPr>
              <a:t> * (Alan Turing – Propósito de quebrar código militares, apenas um programa)</a:t>
            </a:r>
          </a:p>
        </p:txBody>
      </p:sp>
    </p:spTree>
    <p:extLst>
      <p:ext uri="{BB962C8B-B14F-4D97-AF65-F5344CB8AC3E}">
        <p14:creationId xmlns:p14="http://schemas.microsoft.com/office/powerpoint/2010/main" val="1889543343"/>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9" name="Picture 1">
            <a:extLst>
              <a:ext uri="{FF2B5EF4-FFF2-40B4-BE49-F238E27FC236}">
                <a16:creationId xmlns:a16="http://schemas.microsoft.com/office/drawing/2014/main" id="{CFA650AC-DA87-8979-8E40-7C07B248C6A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8956675"/>
            <a:ext cx="13004800" cy="7794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170" name="Picture 2">
            <a:extLst>
              <a:ext uri="{FF2B5EF4-FFF2-40B4-BE49-F238E27FC236}">
                <a16:creationId xmlns:a16="http://schemas.microsoft.com/office/drawing/2014/main" id="{A2A6072A-A2E8-2CC5-4A22-627F9097C50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57163"/>
            <a:ext cx="13003213" cy="3143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171" name="Rectangle 3">
            <a:extLst>
              <a:ext uri="{FF2B5EF4-FFF2-40B4-BE49-F238E27FC236}">
                <a16:creationId xmlns:a16="http://schemas.microsoft.com/office/drawing/2014/main" id="{CD3F3418-0733-FA11-0BC5-9C936E359B05}"/>
              </a:ext>
            </a:extLst>
          </p:cNvPr>
          <p:cNvSpPr>
            <a:spLocks/>
          </p:cNvSpPr>
          <p:nvPr/>
        </p:nvSpPr>
        <p:spPr bwMode="auto">
          <a:xfrm>
            <a:off x="373063" y="361950"/>
            <a:ext cx="5348287" cy="317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38100" tIns="38100" rIns="38100" bIns="38100" anchor="ctr">
            <a:spAutoFit/>
          </a:bodyPr>
          <a:lstStyle/>
          <a:p>
            <a:r>
              <a:rPr lang="pt-BR" altLang="pt-BR" sz="1600" b="1" dirty="0">
                <a:solidFill>
                  <a:srgbClr val="1B8178"/>
                </a:solidFill>
                <a:latin typeface="Arial" panose="020B0604020202020204" pitchFamily="34" charset="0"/>
                <a:cs typeface="Arial" panose="020B0604020202020204" pitchFamily="34" charset="0"/>
                <a:sym typeface="Arial" panose="020B0604020202020204" pitchFamily="34" charset="0"/>
              </a:rPr>
              <a:t>Universidade Tuiuti do Paraná  |</a:t>
            </a:r>
            <a:r>
              <a:rPr lang="pt-BR" altLang="pt-BR" sz="1600" dirty="0"/>
              <a:t>  </a:t>
            </a:r>
            <a:r>
              <a:rPr lang="pt-BR" altLang="pt-BR" sz="1600" dirty="0">
                <a:latin typeface="Arial" panose="020B0604020202020204" pitchFamily="34" charset="0"/>
                <a:cs typeface="Arial" panose="020B0604020202020204" pitchFamily="34" charset="0"/>
                <a:sym typeface="Arial" panose="020B0604020202020204" pitchFamily="34" charset="0"/>
              </a:rPr>
              <a:t>Tema da apresentação</a:t>
            </a:r>
            <a:endParaRPr lang="pt-BR" altLang="pt-BR" sz="1600" dirty="0"/>
          </a:p>
        </p:txBody>
      </p:sp>
      <p:sp>
        <p:nvSpPr>
          <p:cNvPr id="7173" name="Rectangle 5">
            <a:extLst>
              <a:ext uri="{FF2B5EF4-FFF2-40B4-BE49-F238E27FC236}">
                <a16:creationId xmlns:a16="http://schemas.microsoft.com/office/drawing/2014/main" id="{27305109-3859-42A2-87E1-F5A3FF7FF357}"/>
              </a:ext>
            </a:extLst>
          </p:cNvPr>
          <p:cNvSpPr>
            <a:spLocks/>
          </p:cNvSpPr>
          <p:nvPr/>
        </p:nvSpPr>
        <p:spPr bwMode="auto">
          <a:xfrm>
            <a:off x="1363662" y="990600"/>
            <a:ext cx="10275887" cy="512159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spAutoFit/>
          </a:bodyPr>
          <a:lstStyle/>
          <a:p>
            <a:pPr algn="l"/>
            <a:r>
              <a:rPr lang="pt-BR" altLang="pt-BR" sz="4600" b="1" dirty="0">
                <a:solidFill>
                  <a:srgbClr val="1B8178"/>
                </a:solidFill>
                <a:latin typeface="Arial" panose="020B0604020202020204" pitchFamily="34" charset="0"/>
                <a:cs typeface="Arial" panose="020B0604020202020204" pitchFamily="34" charset="0"/>
                <a:sym typeface="Arial" panose="020B0604020202020204" pitchFamily="34" charset="0"/>
              </a:rPr>
              <a:t>Revisão Bimestral 1BIM</a:t>
            </a:r>
          </a:p>
          <a:p>
            <a:pPr algn="l"/>
            <a:r>
              <a:rPr lang="pt-BR" altLang="pt-BR" sz="2100" dirty="0">
                <a:solidFill>
                  <a:srgbClr val="1B8178"/>
                </a:solidFill>
                <a:latin typeface="Arial" panose="020B0604020202020204" pitchFamily="34" charset="0"/>
                <a:cs typeface="Arial" panose="020B0604020202020204" pitchFamily="34" charset="0"/>
                <a:sym typeface="Arial" panose="020B0604020202020204" pitchFamily="34" charset="0"/>
              </a:rPr>
              <a:t>História e Evolução dos Computadores</a:t>
            </a:r>
          </a:p>
          <a:p>
            <a:pPr algn="l"/>
            <a:endParaRPr lang="pt-BR" altLang="pt-BR" sz="1400" dirty="0">
              <a:solidFill>
                <a:srgbClr val="275D38"/>
              </a:solidFill>
            </a:endParaRPr>
          </a:p>
          <a:p>
            <a:pPr marL="342900" indent="-342900" algn="l">
              <a:lnSpc>
                <a:spcPct val="150000"/>
              </a:lnSpc>
              <a:buFont typeface="Arial" panose="020B0604020202020204" pitchFamily="34" charset="0"/>
              <a:buChar char="•"/>
            </a:pPr>
            <a:r>
              <a:rPr lang="pt-BR" altLang="pt-BR" sz="2800" dirty="0">
                <a:latin typeface="Arial" panose="020B0604020202020204" pitchFamily="34" charset="0"/>
                <a:cs typeface="Arial" panose="020B0604020202020204" pitchFamily="34" charset="0"/>
                <a:sym typeface="Arial" panose="020B0604020202020204" pitchFamily="34" charset="0"/>
              </a:rPr>
              <a:t>Época dos Computadores Eletrônicos (1930 - 1945)</a:t>
            </a:r>
          </a:p>
          <a:p>
            <a:pPr marL="342900" indent="-342900" algn="l">
              <a:lnSpc>
                <a:spcPct val="150000"/>
              </a:lnSpc>
              <a:buFont typeface="Arial" panose="020B0604020202020204" pitchFamily="34" charset="0"/>
              <a:buChar char="•"/>
            </a:pPr>
            <a:r>
              <a:rPr lang="pt-BR" altLang="pt-BR" sz="2800" dirty="0">
                <a:solidFill>
                  <a:srgbClr val="C00000"/>
                </a:solidFill>
                <a:latin typeface="Arial" panose="020B0604020202020204" pitchFamily="34" charset="0"/>
                <a:cs typeface="Arial" panose="020B0604020202020204" pitchFamily="34" charset="0"/>
                <a:sym typeface="Arial" panose="020B0604020202020204" pitchFamily="34" charset="0"/>
              </a:rPr>
              <a:t>Arquitetura John von Neumann – 1945</a:t>
            </a:r>
          </a:p>
          <a:p>
            <a:pPr marL="342900" indent="-342900" algn="l">
              <a:lnSpc>
                <a:spcPct val="150000"/>
              </a:lnSpc>
              <a:buFont typeface="Arial" panose="020B0604020202020204" pitchFamily="34" charset="0"/>
              <a:buChar char="•"/>
            </a:pPr>
            <a:r>
              <a:rPr lang="pt-BR" altLang="pt-BR" sz="2800" dirty="0">
                <a:solidFill>
                  <a:srgbClr val="C00000"/>
                </a:solidFill>
                <a:latin typeface="Arial" panose="020B0604020202020204" pitchFamily="34" charset="0"/>
                <a:cs typeface="Arial" panose="020B0604020202020204" pitchFamily="34" charset="0"/>
                <a:sym typeface="Arial" panose="020B0604020202020204" pitchFamily="34" charset="0"/>
              </a:rPr>
              <a:t>Projetou EDVAC (Aperfeiçoamento do ENIAC) e IAS – Em Princeton</a:t>
            </a:r>
          </a:p>
          <a:p>
            <a:pPr marL="342900" indent="-342900" algn="l">
              <a:lnSpc>
                <a:spcPct val="150000"/>
              </a:lnSpc>
              <a:buFont typeface="Arial" panose="020B0604020202020204" pitchFamily="34" charset="0"/>
              <a:buChar char="•"/>
            </a:pPr>
            <a:r>
              <a:rPr lang="pt-BR" altLang="pt-BR" sz="2800" dirty="0">
                <a:solidFill>
                  <a:srgbClr val="C00000"/>
                </a:solidFill>
                <a:latin typeface="Arial" panose="020B0604020202020204" pitchFamily="34" charset="0"/>
                <a:cs typeface="Arial" panose="020B0604020202020204" pitchFamily="34" charset="0"/>
                <a:sym typeface="Arial" panose="020B0604020202020204" pitchFamily="34" charset="0"/>
              </a:rPr>
              <a:t>Computador eletrônico de programa armazenado</a:t>
            </a:r>
          </a:p>
          <a:p>
            <a:pPr marL="342900" indent="-342900" algn="l">
              <a:lnSpc>
                <a:spcPct val="150000"/>
              </a:lnSpc>
              <a:buFont typeface="Arial" panose="020B0604020202020204" pitchFamily="34" charset="0"/>
              <a:buChar char="•"/>
            </a:pPr>
            <a:r>
              <a:rPr lang="pt-BR" altLang="pt-BR" sz="2800" dirty="0">
                <a:solidFill>
                  <a:srgbClr val="C00000"/>
                </a:solidFill>
                <a:latin typeface="Arial" panose="020B0604020202020204" pitchFamily="34" charset="0"/>
                <a:cs typeface="Arial" panose="020B0604020202020204" pitchFamily="34" charset="0"/>
                <a:sym typeface="Arial" panose="020B0604020202020204" pitchFamily="34" charset="0"/>
              </a:rPr>
              <a:t>Arquitetura empregada até os dias atuais</a:t>
            </a:r>
          </a:p>
        </p:txBody>
      </p:sp>
    </p:spTree>
    <p:extLst>
      <p:ext uri="{BB962C8B-B14F-4D97-AF65-F5344CB8AC3E}">
        <p14:creationId xmlns:p14="http://schemas.microsoft.com/office/powerpoint/2010/main" val="1626359546"/>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9" name="Picture 1">
            <a:extLst>
              <a:ext uri="{FF2B5EF4-FFF2-40B4-BE49-F238E27FC236}">
                <a16:creationId xmlns:a16="http://schemas.microsoft.com/office/drawing/2014/main" id="{CFA650AC-DA87-8979-8E40-7C07B248C6A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8956675"/>
            <a:ext cx="13004800" cy="7794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170" name="Picture 2">
            <a:extLst>
              <a:ext uri="{FF2B5EF4-FFF2-40B4-BE49-F238E27FC236}">
                <a16:creationId xmlns:a16="http://schemas.microsoft.com/office/drawing/2014/main" id="{A2A6072A-A2E8-2CC5-4A22-627F9097C50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57163"/>
            <a:ext cx="13003213" cy="3143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171" name="Rectangle 3">
            <a:extLst>
              <a:ext uri="{FF2B5EF4-FFF2-40B4-BE49-F238E27FC236}">
                <a16:creationId xmlns:a16="http://schemas.microsoft.com/office/drawing/2014/main" id="{CD3F3418-0733-FA11-0BC5-9C936E359B05}"/>
              </a:ext>
            </a:extLst>
          </p:cNvPr>
          <p:cNvSpPr>
            <a:spLocks/>
          </p:cNvSpPr>
          <p:nvPr/>
        </p:nvSpPr>
        <p:spPr bwMode="auto">
          <a:xfrm>
            <a:off x="373063" y="361950"/>
            <a:ext cx="5348287" cy="317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38100" tIns="38100" rIns="38100" bIns="38100" anchor="ctr">
            <a:spAutoFit/>
          </a:bodyPr>
          <a:lstStyle/>
          <a:p>
            <a:r>
              <a:rPr lang="pt-BR" altLang="pt-BR" sz="1600" b="1" dirty="0">
                <a:solidFill>
                  <a:srgbClr val="1B8178"/>
                </a:solidFill>
                <a:latin typeface="Arial" panose="020B0604020202020204" pitchFamily="34" charset="0"/>
                <a:cs typeface="Arial" panose="020B0604020202020204" pitchFamily="34" charset="0"/>
                <a:sym typeface="Arial" panose="020B0604020202020204" pitchFamily="34" charset="0"/>
              </a:rPr>
              <a:t>Universidade Tuiuti do Paraná  |</a:t>
            </a:r>
            <a:r>
              <a:rPr lang="pt-BR" altLang="pt-BR" sz="1600" dirty="0"/>
              <a:t>  </a:t>
            </a:r>
            <a:r>
              <a:rPr lang="pt-BR" altLang="pt-BR" sz="1600" dirty="0">
                <a:latin typeface="Arial" panose="020B0604020202020204" pitchFamily="34" charset="0"/>
                <a:cs typeface="Arial" panose="020B0604020202020204" pitchFamily="34" charset="0"/>
                <a:sym typeface="Arial" panose="020B0604020202020204" pitchFamily="34" charset="0"/>
              </a:rPr>
              <a:t>Tema da apresentação</a:t>
            </a:r>
            <a:endParaRPr lang="pt-BR" altLang="pt-BR" sz="1600" dirty="0"/>
          </a:p>
        </p:txBody>
      </p:sp>
      <p:sp>
        <p:nvSpPr>
          <p:cNvPr id="7173" name="Rectangle 5">
            <a:extLst>
              <a:ext uri="{FF2B5EF4-FFF2-40B4-BE49-F238E27FC236}">
                <a16:creationId xmlns:a16="http://schemas.microsoft.com/office/drawing/2014/main" id="{27305109-3859-42A2-87E1-F5A3FF7FF357}"/>
              </a:ext>
            </a:extLst>
          </p:cNvPr>
          <p:cNvSpPr>
            <a:spLocks/>
          </p:cNvSpPr>
          <p:nvPr/>
        </p:nvSpPr>
        <p:spPr bwMode="auto">
          <a:xfrm>
            <a:off x="1473200" y="679450"/>
            <a:ext cx="10275887" cy="734893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spAutoFit/>
          </a:bodyPr>
          <a:lstStyle/>
          <a:p>
            <a:pPr algn="l"/>
            <a:r>
              <a:rPr lang="pt-BR" altLang="pt-BR" sz="4600" b="1" dirty="0">
                <a:solidFill>
                  <a:srgbClr val="1B8178"/>
                </a:solidFill>
                <a:latin typeface="Arial" panose="020B0604020202020204" pitchFamily="34" charset="0"/>
                <a:cs typeface="Arial" panose="020B0604020202020204" pitchFamily="34" charset="0"/>
                <a:sym typeface="Arial" panose="020B0604020202020204" pitchFamily="34" charset="0"/>
              </a:rPr>
              <a:t>Revisão Bimestral 1BIM</a:t>
            </a:r>
          </a:p>
          <a:p>
            <a:pPr algn="l"/>
            <a:r>
              <a:rPr lang="pt-BR" altLang="pt-BR" sz="2100" dirty="0">
                <a:solidFill>
                  <a:srgbClr val="1B8178"/>
                </a:solidFill>
                <a:latin typeface="Arial" panose="020B0604020202020204" pitchFamily="34" charset="0"/>
                <a:cs typeface="Arial" panose="020B0604020202020204" pitchFamily="34" charset="0"/>
                <a:sym typeface="Arial" panose="020B0604020202020204" pitchFamily="34" charset="0"/>
              </a:rPr>
              <a:t>História e Evolução dos Computadores</a:t>
            </a:r>
          </a:p>
          <a:p>
            <a:pPr algn="l"/>
            <a:endParaRPr lang="pt-BR" altLang="pt-BR" sz="1400" dirty="0">
              <a:solidFill>
                <a:srgbClr val="275D38"/>
              </a:solidFill>
            </a:endParaRPr>
          </a:p>
          <a:p>
            <a:pPr marL="342900" indent="-342900" algn="l">
              <a:lnSpc>
                <a:spcPct val="150000"/>
              </a:lnSpc>
              <a:buFont typeface="Arial" panose="020B0604020202020204" pitchFamily="34" charset="0"/>
              <a:buChar char="•"/>
            </a:pPr>
            <a:r>
              <a:rPr lang="pt-BR" altLang="pt-BR" sz="2400" dirty="0">
                <a:latin typeface="Arial" panose="020B0604020202020204" pitchFamily="34" charset="0"/>
                <a:cs typeface="Arial" panose="020B0604020202020204" pitchFamily="34" charset="0"/>
                <a:sym typeface="Arial" panose="020B0604020202020204" pitchFamily="34" charset="0"/>
              </a:rPr>
              <a:t>Época dos Computadores Eletrônicos (1945 – até quando?)</a:t>
            </a:r>
          </a:p>
          <a:p>
            <a:pPr marL="342900" indent="-342900" algn="l">
              <a:lnSpc>
                <a:spcPct val="150000"/>
              </a:lnSpc>
              <a:buFont typeface="Arial" panose="020B0604020202020204" pitchFamily="34" charset="0"/>
              <a:buChar char="•"/>
            </a:pPr>
            <a:r>
              <a:rPr lang="pt-BR" altLang="pt-BR" sz="2400" dirty="0">
                <a:solidFill>
                  <a:schemeClr val="tx1"/>
                </a:solidFill>
                <a:latin typeface="Arial" panose="020B0604020202020204" pitchFamily="34" charset="0"/>
                <a:cs typeface="Arial" panose="020B0604020202020204" pitchFamily="34" charset="0"/>
                <a:sym typeface="Arial" panose="020B0604020202020204" pitchFamily="34" charset="0"/>
              </a:rPr>
              <a:t>1ª Geração: Computadores a válvula</a:t>
            </a:r>
          </a:p>
          <a:p>
            <a:pPr lvl="1" indent="0" algn="l">
              <a:lnSpc>
                <a:spcPct val="150000"/>
              </a:lnSpc>
            </a:pPr>
            <a:r>
              <a:rPr lang="pt-BR" altLang="pt-BR" sz="2400" dirty="0">
                <a:solidFill>
                  <a:srgbClr val="C00000"/>
                </a:solidFill>
                <a:latin typeface="Arial" panose="020B0604020202020204" pitchFamily="34" charset="0"/>
                <a:cs typeface="Arial" panose="020B0604020202020204" pitchFamily="34" charset="0"/>
                <a:sym typeface="Arial" panose="020B0604020202020204" pitchFamily="34" charset="0"/>
              </a:rPr>
              <a:t>	- ENIAC, EDVAC e IAS</a:t>
            </a:r>
          </a:p>
          <a:p>
            <a:pPr marL="342900" lvl="1" indent="-342900" algn="l">
              <a:lnSpc>
                <a:spcPct val="150000"/>
              </a:lnSpc>
              <a:buFont typeface="Arial" panose="020B0604020202020204" pitchFamily="34" charset="0"/>
              <a:buChar char="•"/>
            </a:pPr>
            <a:r>
              <a:rPr lang="pt-BR" altLang="pt-BR" sz="2400" dirty="0">
                <a:solidFill>
                  <a:schemeClr val="tx1"/>
                </a:solidFill>
                <a:latin typeface="Arial" panose="020B0604020202020204" pitchFamily="34" charset="0"/>
                <a:cs typeface="Arial" panose="020B0604020202020204" pitchFamily="34" charset="0"/>
                <a:sym typeface="Arial" panose="020B0604020202020204" pitchFamily="34" charset="0"/>
              </a:rPr>
              <a:t>2ª Geração: Computadores Transistorizados</a:t>
            </a:r>
          </a:p>
          <a:p>
            <a:pPr lvl="2" indent="0" algn="l">
              <a:lnSpc>
                <a:spcPct val="150000"/>
              </a:lnSpc>
            </a:pPr>
            <a:r>
              <a:rPr lang="pt-BR" altLang="pt-BR" sz="2400" dirty="0">
                <a:solidFill>
                  <a:srgbClr val="C00000"/>
                </a:solidFill>
                <a:latin typeface="Arial" panose="020B0604020202020204" pitchFamily="34" charset="0"/>
                <a:cs typeface="Arial" panose="020B0604020202020204" pitchFamily="34" charset="0"/>
                <a:sym typeface="Arial" panose="020B0604020202020204" pitchFamily="34" charset="0"/>
              </a:rPr>
              <a:t>	- DEC (Digital </a:t>
            </a:r>
            <a:r>
              <a:rPr lang="pt-BR" altLang="pt-BR" sz="2400" dirty="0" err="1">
                <a:solidFill>
                  <a:srgbClr val="C00000"/>
                </a:solidFill>
                <a:latin typeface="Arial" panose="020B0604020202020204" pitchFamily="34" charset="0"/>
                <a:cs typeface="Arial" panose="020B0604020202020204" pitchFamily="34" charset="0"/>
                <a:sym typeface="Arial" panose="020B0604020202020204" pitchFamily="34" charset="0"/>
              </a:rPr>
              <a:t>Equipment</a:t>
            </a:r>
            <a:r>
              <a:rPr lang="pt-BR" altLang="pt-BR" sz="2400" dirty="0">
                <a:solidFill>
                  <a:srgbClr val="C00000"/>
                </a:solidFill>
                <a:latin typeface="Arial" panose="020B0604020202020204" pitchFamily="34" charset="0"/>
                <a:cs typeface="Arial" panose="020B0604020202020204" pitchFamily="34" charset="0"/>
                <a:sym typeface="Arial" panose="020B0604020202020204" pitchFamily="34" charset="0"/>
              </a:rPr>
              <a:t> Corporation) – TX - 0</a:t>
            </a:r>
          </a:p>
          <a:p>
            <a:pPr lvl="2" indent="0" algn="l">
              <a:lnSpc>
                <a:spcPct val="150000"/>
              </a:lnSpc>
            </a:pPr>
            <a:r>
              <a:rPr lang="pt-BR" altLang="pt-BR" sz="2400" dirty="0">
                <a:solidFill>
                  <a:srgbClr val="C00000"/>
                </a:solidFill>
                <a:latin typeface="Arial" panose="020B0604020202020204" pitchFamily="34" charset="0"/>
                <a:cs typeface="Arial" panose="020B0604020202020204" pitchFamily="34" charset="0"/>
                <a:sym typeface="Arial" panose="020B0604020202020204" pitchFamily="34" charset="0"/>
              </a:rPr>
              <a:t>	- IBM – (IBM-1401)</a:t>
            </a:r>
          </a:p>
          <a:p>
            <a:pPr lvl="2" indent="0" algn="l">
              <a:lnSpc>
                <a:spcPct val="150000"/>
              </a:lnSpc>
            </a:pPr>
            <a:r>
              <a:rPr lang="pt-BR" altLang="pt-BR" sz="2400" dirty="0">
                <a:solidFill>
                  <a:srgbClr val="C00000"/>
                </a:solidFill>
                <a:latin typeface="Arial" panose="020B0604020202020204" pitchFamily="34" charset="0"/>
                <a:cs typeface="Arial" panose="020B0604020202020204" pitchFamily="34" charset="0"/>
                <a:sym typeface="Arial" panose="020B0604020202020204" pitchFamily="34" charset="0"/>
              </a:rPr>
              <a:t>	- Linguagens de programação como Fortran para IBM 704 em 1957</a:t>
            </a:r>
          </a:p>
          <a:p>
            <a:pPr marL="342900" lvl="2" indent="-342900" algn="l">
              <a:lnSpc>
                <a:spcPct val="150000"/>
              </a:lnSpc>
              <a:buFont typeface="Arial" panose="020B0604020202020204" pitchFamily="34" charset="0"/>
              <a:buChar char="•"/>
            </a:pPr>
            <a:r>
              <a:rPr lang="pt-BR" altLang="pt-BR" sz="2400" dirty="0">
                <a:solidFill>
                  <a:schemeClr val="tx1"/>
                </a:solidFill>
                <a:latin typeface="Arial" panose="020B0604020202020204" pitchFamily="34" charset="0"/>
                <a:cs typeface="Arial" panose="020B0604020202020204" pitchFamily="34" charset="0"/>
                <a:sym typeface="Arial" panose="020B0604020202020204" pitchFamily="34" charset="0"/>
              </a:rPr>
              <a:t>3ª Geração: Computadores com Circuitos Integrados</a:t>
            </a:r>
          </a:p>
          <a:p>
            <a:pPr lvl="2" indent="0" algn="l">
              <a:lnSpc>
                <a:spcPct val="150000"/>
              </a:lnSpc>
            </a:pPr>
            <a:r>
              <a:rPr lang="pt-BR" altLang="pt-BR" sz="2400" dirty="0">
                <a:solidFill>
                  <a:srgbClr val="C00000"/>
                </a:solidFill>
                <a:latin typeface="Arial" panose="020B0604020202020204" pitchFamily="34" charset="0"/>
                <a:cs typeface="Arial" panose="020B0604020202020204" pitchFamily="34" charset="0"/>
                <a:sym typeface="Arial" panose="020B0604020202020204" pitchFamily="34" charset="0"/>
              </a:rPr>
              <a:t>	- CI (Acomodação dos componentes, múltiplos transistores, - energia, - calor)</a:t>
            </a:r>
          </a:p>
          <a:p>
            <a:pPr lvl="2" indent="0" algn="l">
              <a:lnSpc>
                <a:spcPct val="150000"/>
              </a:lnSpc>
            </a:pPr>
            <a:r>
              <a:rPr lang="pt-BR" altLang="pt-BR" sz="2400" dirty="0">
                <a:solidFill>
                  <a:srgbClr val="C00000"/>
                </a:solidFill>
                <a:latin typeface="Arial" panose="020B0604020202020204" pitchFamily="34" charset="0"/>
                <a:cs typeface="Arial" panose="020B0604020202020204" pitchFamily="34" charset="0"/>
                <a:sym typeface="Arial" panose="020B0604020202020204" pitchFamily="34" charset="0"/>
              </a:rPr>
              <a:t>	- 1958 Jack Kilby, Texas </a:t>
            </a:r>
            <a:r>
              <a:rPr lang="pt-BR" altLang="pt-BR" sz="2400" dirty="0" err="1">
                <a:solidFill>
                  <a:srgbClr val="C00000"/>
                </a:solidFill>
                <a:latin typeface="Arial" panose="020B0604020202020204" pitchFamily="34" charset="0"/>
                <a:cs typeface="Arial" panose="020B0604020202020204" pitchFamily="34" charset="0"/>
                <a:sym typeface="Arial" panose="020B0604020202020204" pitchFamily="34" charset="0"/>
              </a:rPr>
              <a:t>Instruments</a:t>
            </a:r>
            <a:r>
              <a:rPr lang="pt-BR" altLang="pt-BR" sz="2400" dirty="0">
                <a:solidFill>
                  <a:srgbClr val="C00000"/>
                </a:solidFill>
                <a:latin typeface="Arial" panose="020B0604020202020204" pitchFamily="34" charset="0"/>
                <a:cs typeface="Arial" panose="020B0604020202020204" pitchFamily="34" charset="0"/>
                <a:sym typeface="Arial" panose="020B0604020202020204" pitchFamily="34" charset="0"/>
              </a:rPr>
              <a:t> Co.</a:t>
            </a:r>
          </a:p>
        </p:txBody>
      </p:sp>
    </p:spTree>
    <p:extLst>
      <p:ext uri="{BB962C8B-B14F-4D97-AF65-F5344CB8AC3E}">
        <p14:creationId xmlns:p14="http://schemas.microsoft.com/office/powerpoint/2010/main" val="3667235549"/>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9" name="Picture 1">
            <a:extLst>
              <a:ext uri="{FF2B5EF4-FFF2-40B4-BE49-F238E27FC236}">
                <a16:creationId xmlns:a16="http://schemas.microsoft.com/office/drawing/2014/main" id="{CFA650AC-DA87-8979-8E40-7C07B248C6A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8956675"/>
            <a:ext cx="13004800" cy="7794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170" name="Picture 2">
            <a:extLst>
              <a:ext uri="{FF2B5EF4-FFF2-40B4-BE49-F238E27FC236}">
                <a16:creationId xmlns:a16="http://schemas.microsoft.com/office/drawing/2014/main" id="{A2A6072A-A2E8-2CC5-4A22-627F9097C50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57163"/>
            <a:ext cx="13003213" cy="3143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171" name="Rectangle 3">
            <a:extLst>
              <a:ext uri="{FF2B5EF4-FFF2-40B4-BE49-F238E27FC236}">
                <a16:creationId xmlns:a16="http://schemas.microsoft.com/office/drawing/2014/main" id="{CD3F3418-0733-FA11-0BC5-9C936E359B05}"/>
              </a:ext>
            </a:extLst>
          </p:cNvPr>
          <p:cNvSpPr>
            <a:spLocks/>
          </p:cNvSpPr>
          <p:nvPr/>
        </p:nvSpPr>
        <p:spPr bwMode="auto">
          <a:xfrm>
            <a:off x="373063" y="361950"/>
            <a:ext cx="5348287" cy="317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38100" tIns="38100" rIns="38100" bIns="38100" anchor="ctr">
            <a:spAutoFit/>
          </a:bodyPr>
          <a:lstStyle/>
          <a:p>
            <a:r>
              <a:rPr lang="pt-BR" altLang="pt-BR" sz="1600" b="1" dirty="0">
                <a:solidFill>
                  <a:srgbClr val="1B8178"/>
                </a:solidFill>
                <a:latin typeface="Arial" panose="020B0604020202020204" pitchFamily="34" charset="0"/>
                <a:cs typeface="Arial" panose="020B0604020202020204" pitchFamily="34" charset="0"/>
                <a:sym typeface="Arial" panose="020B0604020202020204" pitchFamily="34" charset="0"/>
              </a:rPr>
              <a:t>Universidade Tuiuti do Paraná  |</a:t>
            </a:r>
            <a:r>
              <a:rPr lang="pt-BR" altLang="pt-BR" sz="1600" dirty="0"/>
              <a:t>  </a:t>
            </a:r>
            <a:r>
              <a:rPr lang="pt-BR" altLang="pt-BR" sz="1600" dirty="0">
                <a:latin typeface="Arial" panose="020B0604020202020204" pitchFamily="34" charset="0"/>
                <a:cs typeface="Arial" panose="020B0604020202020204" pitchFamily="34" charset="0"/>
                <a:sym typeface="Arial" panose="020B0604020202020204" pitchFamily="34" charset="0"/>
              </a:rPr>
              <a:t>Tema da apresentação</a:t>
            </a:r>
            <a:endParaRPr lang="pt-BR" altLang="pt-BR" sz="1600" dirty="0"/>
          </a:p>
        </p:txBody>
      </p:sp>
      <p:sp>
        <p:nvSpPr>
          <p:cNvPr id="7173" name="Rectangle 5">
            <a:extLst>
              <a:ext uri="{FF2B5EF4-FFF2-40B4-BE49-F238E27FC236}">
                <a16:creationId xmlns:a16="http://schemas.microsoft.com/office/drawing/2014/main" id="{27305109-3859-42A2-87E1-F5A3FF7FF357}"/>
              </a:ext>
            </a:extLst>
          </p:cNvPr>
          <p:cNvSpPr>
            <a:spLocks/>
          </p:cNvSpPr>
          <p:nvPr/>
        </p:nvSpPr>
        <p:spPr bwMode="auto">
          <a:xfrm>
            <a:off x="1363662" y="884237"/>
            <a:ext cx="10275887" cy="40249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spAutoFit/>
          </a:bodyPr>
          <a:lstStyle/>
          <a:p>
            <a:pPr algn="l"/>
            <a:r>
              <a:rPr lang="pt-BR" altLang="pt-BR" sz="4600" b="1" dirty="0">
                <a:solidFill>
                  <a:srgbClr val="1B8178"/>
                </a:solidFill>
                <a:latin typeface="Arial" panose="020B0604020202020204" pitchFamily="34" charset="0"/>
                <a:cs typeface="Arial" panose="020B0604020202020204" pitchFamily="34" charset="0"/>
                <a:sym typeface="Arial" panose="020B0604020202020204" pitchFamily="34" charset="0"/>
              </a:rPr>
              <a:t>Revisão Bimestral 1BIM</a:t>
            </a:r>
          </a:p>
          <a:p>
            <a:pPr algn="l"/>
            <a:r>
              <a:rPr lang="pt-BR" altLang="pt-BR" sz="2100" dirty="0">
                <a:solidFill>
                  <a:srgbClr val="1B8178"/>
                </a:solidFill>
                <a:latin typeface="Arial" panose="020B0604020202020204" pitchFamily="34" charset="0"/>
                <a:cs typeface="Arial" panose="020B0604020202020204" pitchFamily="34" charset="0"/>
                <a:sym typeface="Arial" panose="020B0604020202020204" pitchFamily="34" charset="0"/>
              </a:rPr>
              <a:t>Sistema de computação</a:t>
            </a:r>
          </a:p>
          <a:p>
            <a:pPr algn="l"/>
            <a:endParaRPr lang="pt-BR" altLang="pt-BR" sz="1400" dirty="0">
              <a:solidFill>
                <a:srgbClr val="275D38"/>
              </a:solidFill>
            </a:endParaRPr>
          </a:p>
          <a:p>
            <a:pPr marL="342900" indent="-342900" algn="l">
              <a:lnSpc>
                <a:spcPct val="150000"/>
              </a:lnSpc>
              <a:buFont typeface="Arial" panose="020B0604020202020204" pitchFamily="34" charset="0"/>
              <a:buChar char="•"/>
            </a:pPr>
            <a:r>
              <a:rPr lang="pt-BR" altLang="pt-BR" sz="2400" dirty="0">
                <a:latin typeface="Arial" panose="020B0604020202020204" pitchFamily="34" charset="0"/>
                <a:cs typeface="Arial" panose="020B0604020202020204" pitchFamily="34" charset="0"/>
                <a:sym typeface="Arial" panose="020B0604020202020204" pitchFamily="34" charset="0"/>
              </a:rPr>
              <a:t>Conjunto de componentes integrados com o objetivo de manipular dados e gerar informações úteis.</a:t>
            </a:r>
          </a:p>
          <a:p>
            <a:pPr marL="342900" indent="-342900" algn="l">
              <a:lnSpc>
                <a:spcPct val="150000"/>
              </a:lnSpc>
              <a:buFont typeface="Arial" panose="020B0604020202020204" pitchFamily="34" charset="0"/>
              <a:buChar char="•"/>
            </a:pPr>
            <a:r>
              <a:rPr lang="pt-BR" altLang="pt-BR" sz="2400" dirty="0">
                <a:solidFill>
                  <a:srgbClr val="C00000"/>
                </a:solidFill>
                <a:latin typeface="Arial" panose="020B0604020202020204" pitchFamily="34" charset="0"/>
                <a:cs typeface="Arial" panose="020B0604020202020204" pitchFamily="34" charset="0"/>
                <a:sym typeface="Arial" panose="020B0604020202020204" pitchFamily="34" charset="0"/>
              </a:rPr>
              <a:t>Processador</a:t>
            </a:r>
          </a:p>
          <a:p>
            <a:pPr marL="342900" indent="-342900" algn="l">
              <a:lnSpc>
                <a:spcPct val="150000"/>
              </a:lnSpc>
              <a:buFont typeface="Arial" panose="020B0604020202020204" pitchFamily="34" charset="0"/>
              <a:buChar char="•"/>
            </a:pPr>
            <a:r>
              <a:rPr lang="pt-BR" altLang="pt-BR" sz="2400" dirty="0">
                <a:solidFill>
                  <a:srgbClr val="C00000"/>
                </a:solidFill>
                <a:latin typeface="Arial" panose="020B0604020202020204" pitchFamily="34" charset="0"/>
                <a:cs typeface="Arial" panose="020B0604020202020204" pitchFamily="34" charset="0"/>
                <a:sym typeface="Arial" panose="020B0604020202020204" pitchFamily="34" charset="0"/>
              </a:rPr>
              <a:t>Memória</a:t>
            </a:r>
          </a:p>
          <a:p>
            <a:pPr marL="342900" indent="-342900" algn="l">
              <a:lnSpc>
                <a:spcPct val="150000"/>
              </a:lnSpc>
              <a:buFont typeface="Arial" panose="020B0604020202020204" pitchFamily="34" charset="0"/>
              <a:buChar char="•"/>
            </a:pPr>
            <a:r>
              <a:rPr lang="pt-BR" altLang="pt-BR" sz="2400" dirty="0">
                <a:solidFill>
                  <a:srgbClr val="C00000"/>
                </a:solidFill>
                <a:latin typeface="Arial" panose="020B0604020202020204" pitchFamily="34" charset="0"/>
                <a:cs typeface="Arial" panose="020B0604020202020204" pitchFamily="34" charset="0"/>
                <a:sym typeface="Arial" panose="020B0604020202020204" pitchFamily="34" charset="0"/>
              </a:rPr>
              <a:t>Dispositivos de entrada e saída (I/O devices)</a:t>
            </a:r>
          </a:p>
        </p:txBody>
      </p:sp>
    </p:spTree>
    <p:extLst>
      <p:ext uri="{BB962C8B-B14F-4D97-AF65-F5344CB8AC3E}">
        <p14:creationId xmlns:p14="http://schemas.microsoft.com/office/powerpoint/2010/main" val="609605718"/>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9" name="Picture 1">
            <a:extLst>
              <a:ext uri="{FF2B5EF4-FFF2-40B4-BE49-F238E27FC236}">
                <a16:creationId xmlns:a16="http://schemas.microsoft.com/office/drawing/2014/main" id="{CFA650AC-DA87-8979-8E40-7C07B248C6A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8956675"/>
            <a:ext cx="13004800" cy="7794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170" name="Picture 2">
            <a:extLst>
              <a:ext uri="{FF2B5EF4-FFF2-40B4-BE49-F238E27FC236}">
                <a16:creationId xmlns:a16="http://schemas.microsoft.com/office/drawing/2014/main" id="{A2A6072A-A2E8-2CC5-4A22-627F9097C50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57163"/>
            <a:ext cx="13003213" cy="3143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171" name="Rectangle 3">
            <a:extLst>
              <a:ext uri="{FF2B5EF4-FFF2-40B4-BE49-F238E27FC236}">
                <a16:creationId xmlns:a16="http://schemas.microsoft.com/office/drawing/2014/main" id="{CD3F3418-0733-FA11-0BC5-9C936E359B05}"/>
              </a:ext>
            </a:extLst>
          </p:cNvPr>
          <p:cNvSpPr>
            <a:spLocks/>
          </p:cNvSpPr>
          <p:nvPr/>
        </p:nvSpPr>
        <p:spPr bwMode="auto">
          <a:xfrm>
            <a:off x="373063" y="361950"/>
            <a:ext cx="5348287" cy="317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38100" tIns="38100" rIns="38100" bIns="38100" anchor="ctr">
            <a:spAutoFit/>
          </a:bodyPr>
          <a:lstStyle/>
          <a:p>
            <a:r>
              <a:rPr lang="pt-BR" altLang="pt-BR" sz="1600" b="1" dirty="0">
                <a:solidFill>
                  <a:srgbClr val="1B8178"/>
                </a:solidFill>
                <a:latin typeface="Arial" panose="020B0604020202020204" pitchFamily="34" charset="0"/>
                <a:cs typeface="Arial" panose="020B0604020202020204" pitchFamily="34" charset="0"/>
                <a:sym typeface="Arial" panose="020B0604020202020204" pitchFamily="34" charset="0"/>
              </a:rPr>
              <a:t>Universidade Tuiuti do Paraná  |</a:t>
            </a:r>
            <a:r>
              <a:rPr lang="pt-BR" altLang="pt-BR" sz="1600" dirty="0"/>
              <a:t>  </a:t>
            </a:r>
            <a:r>
              <a:rPr lang="pt-BR" altLang="pt-BR" sz="1600" dirty="0">
                <a:latin typeface="Arial" panose="020B0604020202020204" pitchFamily="34" charset="0"/>
                <a:cs typeface="Arial" panose="020B0604020202020204" pitchFamily="34" charset="0"/>
                <a:sym typeface="Arial" panose="020B0604020202020204" pitchFamily="34" charset="0"/>
              </a:rPr>
              <a:t>Tema da apresentação</a:t>
            </a:r>
            <a:endParaRPr lang="pt-BR" altLang="pt-BR" sz="1600" dirty="0"/>
          </a:p>
        </p:txBody>
      </p:sp>
      <p:sp>
        <p:nvSpPr>
          <p:cNvPr id="7173" name="Rectangle 5">
            <a:extLst>
              <a:ext uri="{FF2B5EF4-FFF2-40B4-BE49-F238E27FC236}">
                <a16:creationId xmlns:a16="http://schemas.microsoft.com/office/drawing/2014/main" id="{27305109-3859-42A2-87E1-F5A3FF7FF357}"/>
              </a:ext>
            </a:extLst>
          </p:cNvPr>
          <p:cNvSpPr>
            <a:spLocks/>
          </p:cNvSpPr>
          <p:nvPr/>
        </p:nvSpPr>
        <p:spPr bwMode="auto">
          <a:xfrm>
            <a:off x="1363662" y="990600"/>
            <a:ext cx="10275887" cy="13234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spAutoFit/>
          </a:bodyPr>
          <a:lstStyle/>
          <a:p>
            <a:pPr algn="l"/>
            <a:r>
              <a:rPr lang="pt-BR" altLang="pt-BR" sz="4600" b="1" dirty="0">
                <a:solidFill>
                  <a:srgbClr val="1B8178"/>
                </a:solidFill>
                <a:latin typeface="Arial" panose="020B0604020202020204" pitchFamily="34" charset="0"/>
                <a:cs typeface="Arial" panose="020B0604020202020204" pitchFamily="34" charset="0"/>
                <a:sym typeface="Arial" panose="020B0604020202020204" pitchFamily="34" charset="0"/>
              </a:rPr>
              <a:t>Revisão Bimestral 1BIM</a:t>
            </a:r>
          </a:p>
          <a:p>
            <a:pPr algn="l"/>
            <a:r>
              <a:rPr lang="pt-BR" altLang="pt-BR" sz="2100" dirty="0">
                <a:solidFill>
                  <a:srgbClr val="1B8178"/>
                </a:solidFill>
                <a:latin typeface="Arial" panose="020B0604020202020204" pitchFamily="34" charset="0"/>
                <a:cs typeface="Arial" panose="020B0604020202020204" pitchFamily="34" charset="0"/>
                <a:sym typeface="Arial" panose="020B0604020202020204" pitchFamily="34" charset="0"/>
              </a:rPr>
              <a:t>Sistema de computação - Componentes</a:t>
            </a:r>
          </a:p>
          <a:p>
            <a:pPr algn="l"/>
            <a:endParaRPr lang="pt-BR" altLang="pt-BR" sz="1400" dirty="0">
              <a:solidFill>
                <a:srgbClr val="275D38"/>
              </a:solidFill>
            </a:endParaRPr>
          </a:p>
        </p:txBody>
      </p:sp>
      <p:pic>
        <p:nvPicPr>
          <p:cNvPr id="3" name="Imagem 2">
            <a:extLst>
              <a:ext uri="{FF2B5EF4-FFF2-40B4-BE49-F238E27FC236}">
                <a16:creationId xmlns:a16="http://schemas.microsoft.com/office/drawing/2014/main" id="{78C16416-7D52-EA62-B001-62EE121EB086}"/>
              </a:ext>
            </a:extLst>
          </p:cNvPr>
          <p:cNvPicPr>
            <a:picLocks noChangeAspect="1"/>
          </p:cNvPicPr>
          <p:nvPr/>
        </p:nvPicPr>
        <p:blipFill>
          <a:blip r:embed="rId4"/>
          <a:stretch>
            <a:fillRect/>
          </a:stretch>
        </p:blipFill>
        <p:spPr>
          <a:xfrm>
            <a:off x="2782368" y="2685744"/>
            <a:ext cx="7440063" cy="4382112"/>
          </a:xfrm>
          <a:prstGeom prst="rect">
            <a:avLst/>
          </a:prstGeom>
        </p:spPr>
      </p:pic>
    </p:spTree>
    <p:extLst>
      <p:ext uri="{BB962C8B-B14F-4D97-AF65-F5344CB8AC3E}">
        <p14:creationId xmlns:p14="http://schemas.microsoft.com/office/powerpoint/2010/main" val="2862087673"/>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9" name="Picture 1">
            <a:extLst>
              <a:ext uri="{FF2B5EF4-FFF2-40B4-BE49-F238E27FC236}">
                <a16:creationId xmlns:a16="http://schemas.microsoft.com/office/drawing/2014/main" id="{CFA650AC-DA87-8979-8E40-7C07B248C6A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8956675"/>
            <a:ext cx="13004800" cy="7794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170" name="Picture 2">
            <a:extLst>
              <a:ext uri="{FF2B5EF4-FFF2-40B4-BE49-F238E27FC236}">
                <a16:creationId xmlns:a16="http://schemas.microsoft.com/office/drawing/2014/main" id="{A2A6072A-A2E8-2CC5-4A22-627F9097C50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57163"/>
            <a:ext cx="13003213" cy="3143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171" name="Rectangle 3">
            <a:extLst>
              <a:ext uri="{FF2B5EF4-FFF2-40B4-BE49-F238E27FC236}">
                <a16:creationId xmlns:a16="http://schemas.microsoft.com/office/drawing/2014/main" id="{CD3F3418-0733-FA11-0BC5-9C936E359B05}"/>
              </a:ext>
            </a:extLst>
          </p:cNvPr>
          <p:cNvSpPr>
            <a:spLocks/>
          </p:cNvSpPr>
          <p:nvPr/>
        </p:nvSpPr>
        <p:spPr bwMode="auto">
          <a:xfrm>
            <a:off x="373063" y="361950"/>
            <a:ext cx="5348287" cy="317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38100" tIns="38100" rIns="38100" bIns="38100" anchor="ctr">
            <a:spAutoFit/>
          </a:bodyPr>
          <a:lstStyle/>
          <a:p>
            <a:r>
              <a:rPr lang="pt-BR" altLang="pt-BR" sz="1600" b="1" dirty="0">
                <a:solidFill>
                  <a:srgbClr val="1B8178"/>
                </a:solidFill>
                <a:latin typeface="Arial" panose="020B0604020202020204" pitchFamily="34" charset="0"/>
                <a:cs typeface="Arial" panose="020B0604020202020204" pitchFamily="34" charset="0"/>
                <a:sym typeface="Arial" panose="020B0604020202020204" pitchFamily="34" charset="0"/>
              </a:rPr>
              <a:t>Universidade Tuiuti do Paraná  |</a:t>
            </a:r>
            <a:r>
              <a:rPr lang="pt-BR" altLang="pt-BR" sz="1600" dirty="0"/>
              <a:t>  </a:t>
            </a:r>
            <a:r>
              <a:rPr lang="pt-BR" altLang="pt-BR" sz="1600" dirty="0">
                <a:latin typeface="Arial" panose="020B0604020202020204" pitchFamily="34" charset="0"/>
                <a:cs typeface="Arial" panose="020B0604020202020204" pitchFamily="34" charset="0"/>
                <a:sym typeface="Arial" panose="020B0604020202020204" pitchFamily="34" charset="0"/>
              </a:rPr>
              <a:t>Tema da apresentação</a:t>
            </a:r>
            <a:endParaRPr lang="pt-BR" altLang="pt-BR" sz="1600" dirty="0"/>
          </a:p>
        </p:txBody>
      </p:sp>
      <p:sp>
        <p:nvSpPr>
          <p:cNvPr id="7173" name="Rectangle 5">
            <a:extLst>
              <a:ext uri="{FF2B5EF4-FFF2-40B4-BE49-F238E27FC236}">
                <a16:creationId xmlns:a16="http://schemas.microsoft.com/office/drawing/2014/main" id="{27305109-3859-42A2-87E1-F5A3FF7FF357}"/>
              </a:ext>
            </a:extLst>
          </p:cNvPr>
          <p:cNvSpPr>
            <a:spLocks/>
          </p:cNvSpPr>
          <p:nvPr/>
        </p:nvSpPr>
        <p:spPr bwMode="auto">
          <a:xfrm>
            <a:off x="1363662" y="1143002"/>
            <a:ext cx="10275887" cy="512159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spAutoFit/>
          </a:bodyPr>
          <a:lstStyle/>
          <a:p>
            <a:pPr algn="l"/>
            <a:r>
              <a:rPr lang="pt-BR" altLang="pt-BR" sz="4600" b="1" dirty="0">
                <a:solidFill>
                  <a:srgbClr val="1B8178"/>
                </a:solidFill>
                <a:latin typeface="Arial" panose="020B0604020202020204" pitchFamily="34" charset="0"/>
                <a:cs typeface="Arial" panose="020B0604020202020204" pitchFamily="34" charset="0"/>
                <a:sym typeface="Arial" panose="020B0604020202020204" pitchFamily="34" charset="0"/>
              </a:rPr>
              <a:t>Revisão Bimestral 1BIM</a:t>
            </a:r>
          </a:p>
          <a:p>
            <a:pPr algn="l"/>
            <a:r>
              <a:rPr lang="pt-BR" altLang="pt-BR" sz="2100" dirty="0">
                <a:solidFill>
                  <a:srgbClr val="1B8178"/>
                </a:solidFill>
                <a:latin typeface="Arial" panose="020B0604020202020204" pitchFamily="34" charset="0"/>
                <a:cs typeface="Arial" panose="020B0604020202020204" pitchFamily="34" charset="0"/>
                <a:sym typeface="Arial" panose="020B0604020202020204" pitchFamily="34" charset="0"/>
              </a:rPr>
              <a:t>Tópicos</a:t>
            </a:r>
          </a:p>
          <a:p>
            <a:pPr algn="l"/>
            <a:endParaRPr lang="pt-BR" altLang="pt-BR" sz="1400" dirty="0">
              <a:solidFill>
                <a:srgbClr val="275D38"/>
              </a:solidFill>
            </a:endParaRPr>
          </a:p>
          <a:p>
            <a:pPr marL="285750" indent="-285750" algn="l">
              <a:lnSpc>
                <a:spcPct val="150000"/>
              </a:lnSpc>
              <a:buFont typeface="Arial" panose="020B0604020202020204" pitchFamily="34" charset="0"/>
              <a:buChar char="•"/>
            </a:pPr>
            <a:r>
              <a:rPr lang="pt-BR" altLang="pt-BR" sz="2800" dirty="0">
                <a:latin typeface="Arial" panose="020B0604020202020204" pitchFamily="34" charset="0"/>
                <a:cs typeface="Arial" panose="020B0604020202020204" pitchFamily="34" charset="0"/>
                <a:sym typeface="Arial" panose="020B0604020202020204" pitchFamily="34" charset="0"/>
              </a:rPr>
              <a:t>Introdução</a:t>
            </a:r>
          </a:p>
          <a:p>
            <a:pPr marL="285750" indent="-285750" algn="l">
              <a:lnSpc>
                <a:spcPct val="150000"/>
              </a:lnSpc>
              <a:buFont typeface="Arial" panose="020B0604020202020204" pitchFamily="34" charset="0"/>
              <a:buChar char="•"/>
            </a:pPr>
            <a:r>
              <a:rPr lang="pt-BR" altLang="pt-BR" sz="2800" dirty="0">
                <a:latin typeface="Arial" panose="020B0604020202020204" pitchFamily="34" charset="0"/>
                <a:cs typeface="Arial" panose="020B0604020202020204" pitchFamily="34" charset="0"/>
                <a:sym typeface="Arial" panose="020B0604020202020204" pitchFamily="34" charset="0"/>
              </a:rPr>
              <a:t>História e Evolução dos Computadores</a:t>
            </a:r>
          </a:p>
          <a:p>
            <a:pPr marL="285750" indent="-285750" algn="l">
              <a:lnSpc>
                <a:spcPct val="150000"/>
              </a:lnSpc>
              <a:buFont typeface="Arial" panose="020B0604020202020204" pitchFamily="34" charset="0"/>
              <a:buChar char="•"/>
            </a:pPr>
            <a:r>
              <a:rPr lang="pt-BR" altLang="pt-BR" sz="2800" dirty="0">
                <a:latin typeface="Arial" panose="020B0604020202020204" pitchFamily="34" charset="0"/>
                <a:cs typeface="Arial" panose="020B0604020202020204" pitchFamily="34" charset="0"/>
                <a:sym typeface="Arial" panose="020B0604020202020204" pitchFamily="34" charset="0"/>
              </a:rPr>
              <a:t>Sistemas de computação</a:t>
            </a:r>
          </a:p>
          <a:p>
            <a:pPr marL="285750" indent="-285750" algn="l">
              <a:lnSpc>
                <a:spcPct val="150000"/>
              </a:lnSpc>
              <a:buFont typeface="Arial" panose="020B0604020202020204" pitchFamily="34" charset="0"/>
              <a:buChar char="•"/>
            </a:pPr>
            <a:r>
              <a:rPr lang="pt-BR" altLang="pt-BR" sz="2800" dirty="0">
                <a:latin typeface="Arial" panose="020B0604020202020204" pitchFamily="34" charset="0"/>
                <a:cs typeface="Arial" panose="020B0604020202020204" pitchFamily="34" charset="0"/>
                <a:sym typeface="Arial" panose="020B0604020202020204" pitchFamily="34" charset="0"/>
              </a:rPr>
              <a:t>Sistemas de numeração</a:t>
            </a:r>
          </a:p>
          <a:p>
            <a:pPr marL="285750" indent="-285750" algn="l">
              <a:lnSpc>
                <a:spcPct val="150000"/>
              </a:lnSpc>
              <a:buFont typeface="Arial" panose="020B0604020202020204" pitchFamily="34" charset="0"/>
              <a:buChar char="•"/>
            </a:pPr>
            <a:r>
              <a:rPr lang="pt-BR" altLang="pt-BR" sz="2800" dirty="0">
                <a:latin typeface="Arial" panose="020B0604020202020204" pitchFamily="34" charset="0"/>
                <a:cs typeface="Arial" panose="020B0604020202020204" pitchFamily="34" charset="0"/>
                <a:sym typeface="Arial" panose="020B0604020202020204" pitchFamily="34" charset="0"/>
              </a:rPr>
              <a:t>Representação dos dados</a:t>
            </a:r>
          </a:p>
          <a:p>
            <a:pPr marL="285750" indent="-285750" algn="l">
              <a:lnSpc>
                <a:spcPct val="150000"/>
              </a:lnSpc>
              <a:buFont typeface="Arial" panose="020B0604020202020204" pitchFamily="34" charset="0"/>
              <a:buChar char="•"/>
            </a:pPr>
            <a:r>
              <a:rPr lang="pt-BR" altLang="pt-BR" sz="2800" dirty="0">
                <a:latin typeface="Arial" panose="020B0604020202020204" pitchFamily="34" charset="0"/>
                <a:cs typeface="Arial" panose="020B0604020202020204" pitchFamily="34" charset="0"/>
                <a:sym typeface="Arial" panose="020B0604020202020204" pitchFamily="34" charset="0"/>
              </a:rPr>
              <a:t>Memória Principal</a:t>
            </a: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9" name="Picture 1">
            <a:extLst>
              <a:ext uri="{FF2B5EF4-FFF2-40B4-BE49-F238E27FC236}">
                <a16:creationId xmlns:a16="http://schemas.microsoft.com/office/drawing/2014/main" id="{CFA650AC-DA87-8979-8E40-7C07B248C6A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8956675"/>
            <a:ext cx="13004800" cy="7794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170" name="Picture 2">
            <a:extLst>
              <a:ext uri="{FF2B5EF4-FFF2-40B4-BE49-F238E27FC236}">
                <a16:creationId xmlns:a16="http://schemas.microsoft.com/office/drawing/2014/main" id="{A2A6072A-A2E8-2CC5-4A22-627F9097C50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57163"/>
            <a:ext cx="13003213" cy="3143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171" name="Rectangle 3">
            <a:extLst>
              <a:ext uri="{FF2B5EF4-FFF2-40B4-BE49-F238E27FC236}">
                <a16:creationId xmlns:a16="http://schemas.microsoft.com/office/drawing/2014/main" id="{CD3F3418-0733-FA11-0BC5-9C936E359B05}"/>
              </a:ext>
            </a:extLst>
          </p:cNvPr>
          <p:cNvSpPr>
            <a:spLocks/>
          </p:cNvSpPr>
          <p:nvPr/>
        </p:nvSpPr>
        <p:spPr bwMode="auto">
          <a:xfrm>
            <a:off x="373063" y="361950"/>
            <a:ext cx="5348287" cy="317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38100" tIns="38100" rIns="38100" bIns="38100" anchor="ctr">
            <a:spAutoFit/>
          </a:bodyPr>
          <a:lstStyle/>
          <a:p>
            <a:r>
              <a:rPr lang="pt-BR" altLang="pt-BR" sz="1600" b="1" dirty="0">
                <a:solidFill>
                  <a:srgbClr val="1B8178"/>
                </a:solidFill>
                <a:latin typeface="Arial" panose="020B0604020202020204" pitchFamily="34" charset="0"/>
                <a:cs typeface="Arial" panose="020B0604020202020204" pitchFamily="34" charset="0"/>
                <a:sym typeface="Arial" panose="020B0604020202020204" pitchFamily="34" charset="0"/>
              </a:rPr>
              <a:t>Universidade Tuiuti do Paraná  |</a:t>
            </a:r>
            <a:r>
              <a:rPr lang="pt-BR" altLang="pt-BR" sz="1600" dirty="0"/>
              <a:t>  </a:t>
            </a:r>
            <a:r>
              <a:rPr lang="pt-BR" altLang="pt-BR" sz="1600" dirty="0">
                <a:latin typeface="Arial" panose="020B0604020202020204" pitchFamily="34" charset="0"/>
                <a:cs typeface="Arial" panose="020B0604020202020204" pitchFamily="34" charset="0"/>
                <a:sym typeface="Arial" panose="020B0604020202020204" pitchFamily="34" charset="0"/>
              </a:rPr>
              <a:t>Tema da apresentação</a:t>
            </a:r>
            <a:endParaRPr lang="pt-BR" altLang="pt-BR" sz="1600" dirty="0"/>
          </a:p>
        </p:txBody>
      </p:sp>
      <p:sp>
        <p:nvSpPr>
          <p:cNvPr id="7173" name="Rectangle 5">
            <a:extLst>
              <a:ext uri="{FF2B5EF4-FFF2-40B4-BE49-F238E27FC236}">
                <a16:creationId xmlns:a16="http://schemas.microsoft.com/office/drawing/2014/main" id="{27305109-3859-42A2-87E1-F5A3FF7FF357}"/>
              </a:ext>
            </a:extLst>
          </p:cNvPr>
          <p:cNvSpPr>
            <a:spLocks/>
          </p:cNvSpPr>
          <p:nvPr/>
        </p:nvSpPr>
        <p:spPr bwMode="auto">
          <a:xfrm>
            <a:off x="1363662" y="607238"/>
            <a:ext cx="10275887" cy="45789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spAutoFit/>
          </a:bodyPr>
          <a:lstStyle/>
          <a:p>
            <a:pPr algn="l"/>
            <a:r>
              <a:rPr lang="pt-BR" altLang="pt-BR" sz="4600" b="1" dirty="0">
                <a:solidFill>
                  <a:srgbClr val="1B8178"/>
                </a:solidFill>
                <a:latin typeface="Arial" panose="020B0604020202020204" pitchFamily="34" charset="0"/>
                <a:cs typeface="Arial" panose="020B0604020202020204" pitchFamily="34" charset="0"/>
                <a:sym typeface="Arial" panose="020B0604020202020204" pitchFamily="34" charset="0"/>
              </a:rPr>
              <a:t>Revisão Bimestral 1BIM</a:t>
            </a:r>
          </a:p>
          <a:p>
            <a:pPr algn="l"/>
            <a:r>
              <a:rPr lang="pt-BR" altLang="pt-BR" sz="2100" dirty="0">
                <a:solidFill>
                  <a:srgbClr val="1B8178"/>
                </a:solidFill>
                <a:latin typeface="Arial" panose="020B0604020202020204" pitchFamily="34" charset="0"/>
                <a:cs typeface="Arial" panose="020B0604020202020204" pitchFamily="34" charset="0"/>
                <a:sym typeface="Arial" panose="020B0604020202020204" pitchFamily="34" charset="0"/>
              </a:rPr>
              <a:t>Sistema de computação - Algoritmos</a:t>
            </a:r>
          </a:p>
          <a:p>
            <a:pPr algn="l"/>
            <a:endParaRPr lang="pt-BR" altLang="pt-BR" sz="1400" dirty="0">
              <a:solidFill>
                <a:srgbClr val="275D38"/>
              </a:solidFill>
            </a:endParaRPr>
          </a:p>
          <a:p>
            <a:pPr marL="342900" indent="-342900" algn="l">
              <a:lnSpc>
                <a:spcPct val="150000"/>
              </a:lnSpc>
              <a:buFont typeface="Arial" panose="020B0604020202020204" pitchFamily="34" charset="0"/>
              <a:buChar char="•"/>
            </a:pPr>
            <a:r>
              <a:rPr lang="pt-BR" altLang="pt-BR" sz="2400" dirty="0">
                <a:latin typeface="Arial" panose="020B0604020202020204" pitchFamily="34" charset="0"/>
                <a:cs typeface="Arial" panose="020B0604020202020204" pitchFamily="34" charset="0"/>
                <a:sym typeface="Arial" panose="020B0604020202020204" pitchFamily="34" charset="0"/>
              </a:rPr>
              <a:t>Algoritmo detalhado com instruções que possam ser entendidas pela máquina (hardware)</a:t>
            </a:r>
          </a:p>
          <a:p>
            <a:pPr marL="342900" indent="-342900" algn="l">
              <a:lnSpc>
                <a:spcPct val="150000"/>
              </a:lnSpc>
              <a:buFont typeface="Arial" panose="020B0604020202020204" pitchFamily="34" charset="0"/>
              <a:buChar char="•"/>
            </a:pPr>
            <a:r>
              <a:rPr lang="pt-BR" altLang="pt-BR" sz="2400" dirty="0">
                <a:latin typeface="Arial" panose="020B0604020202020204" pitchFamily="34" charset="0"/>
                <a:cs typeface="Arial" panose="020B0604020202020204" pitchFamily="34" charset="0"/>
                <a:sym typeface="Arial" panose="020B0604020202020204" pitchFamily="34" charset="0"/>
              </a:rPr>
              <a:t>Instruções básicas:</a:t>
            </a:r>
          </a:p>
          <a:p>
            <a:pPr marL="342900" indent="-342900" algn="l">
              <a:lnSpc>
                <a:spcPct val="150000"/>
              </a:lnSpc>
              <a:buFont typeface="Arial" panose="020B0604020202020204" pitchFamily="34" charset="0"/>
              <a:buChar char="•"/>
            </a:pPr>
            <a:r>
              <a:rPr lang="pt-BR" altLang="pt-BR" sz="2400" dirty="0">
                <a:solidFill>
                  <a:srgbClr val="C00000"/>
                </a:solidFill>
                <a:latin typeface="Arial" panose="020B0604020202020204" pitchFamily="34" charset="0"/>
                <a:cs typeface="Arial" panose="020B0604020202020204" pitchFamily="34" charset="0"/>
                <a:sym typeface="Arial" panose="020B0604020202020204" pitchFamily="34" charset="0"/>
              </a:rPr>
              <a:t>Somar dois números de cada vez;</a:t>
            </a:r>
          </a:p>
          <a:p>
            <a:pPr marL="342900" indent="-342900" algn="l">
              <a:lnSpc>
                <a:spcPct val="150000"/>
              </a:lnSpc>
              <a:buFont typeface="Arial" panose="020B0604020202020204" pitchFamily="34" charset="0"/>
              <a:buChar char="•"/>
            </a:pPr>
            <a:r>
              <a:rPr lang="pt-BR" altLang="pt-BR" sz="2400" dirty="0">
                <a:solidFill>
                  <a:srgbClr val="C00000"/>
                </a:solidFill>
                <a:latin typeface="Arial" panose="020B0604020202020204" pitchFamily="34" charset="0"/>
                <a:cs typeface="Arial" panose="020B0604020202020204" pitchFamily="34" charset="0"/>
                <a:sym typeface="Arial" panose="020B0604020202020204" pitchFamily="34" charset="0"/>
              </a:rPr>
              <a:t>Mover um número de local para outro;</a:t>
            </a:r>
          </a:p>
          <a:p>
            <a:pPr marL="342900" indent="-342900" algn="l">
              <a:lnSpc>
                <a:spcPct val="150000"/>
              </a:lnSpc>
              <a:buFont typeface="Arial" panose="020B0604020202020204" pitchFamily="34" charset="0"/>
              <a:buChar char="•"/>
            </a:pPr>
            <a:r>
              <a:rPr lang="pt-BR" altLang="pt-BR" sz="2400" dirty="0">
                <a:solidFill>
                  <a:srgbClr val="C00000"/>
                </a:solidFill>
                <a:latin typeface="Arial" panose="020B0604020202020204" pitchFamily="34" charset="0"/>
                <a:cs typeface="Arial" panose="020B0604020202020204" pitchFamily="34" charset="0"/>
                <a:sym typeface="Arial" panose="020B0604020202020204" pitchFamily="34" charset="0"/>
              </a:rPr>
              <a:t>Ler um caractere correspondente a uma tecla pressionada.</a:t>
            </a:r>
          </a:p>
        </p:txBody>
      </p:sp>
    </p:spTree>
    <p:extLst>
      <p:ext uri="{BB962C8B-B14F-4D97-AF65-F5344CB8AC3E}">
        <p14:creationId xmlns:p14="http://schemas.microsoft.com/office/powerpoint/2010/main" val="3663101889"/>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9" name="Picture 1">
            <a:extLst>
              <a:ext uri="{FF2B5EF4-FFF2-40B4-BE49-F238E27FC236}">
                <a16:creationId xmlns:a16="http://schemas.microsoft.com/office/drawing/2014/main" id="{CFA650AC-DA87-8979-8E40-7C07B248C6A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8956675"/>
            <a:ext cx="13004800" cy="7794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170" name="Picture 2">
            <a:extLst>
              <a:ext uri="{FF2B5EF4-FFF2-40B4-BE49-F238E27FC236}">
                <a16:creationId xmlns:a16="http://schemas.microsoft.com/office/drawing/2014/main" id="{A2A6072A-A2E8-2CC5-4A22-627F9097C50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57163"/>
            <a:ext cx="13003213" cy="3143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171" name="Rectangle 3">
            <a:extLst>
              <a:ext uri="{FF2B5EF4-FFF2-40B4-BE49-F238E27FC236}">
                <a16:creationId xmlns:a16="http://schemas.microsoft.com/office/drawing/2014/main" id="{CD3F3418-0733-FA11-0BC5-9C936E359B05}"/>
              </a:ext>
            </a:extLst>
          </p:cNvPr>
          <p:cNvSpPr>
            <a:spLocks/>
          </p:cNvSpPr>
          <p:nvPr/>
        </p:nvSpPr>
        <p:spPr bwMode="auto">
          <a:xfrm>
            <a:off x="373063" y="361950"/>
            <a:ext cx="5348287" cy="317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38100" tIns="38100" rIns="38100" bIns="38100" anchor="ctr">
            <a:spAutoFit/>
          </a:bodyPr>
          <a:lstStyle/>
          <a:p>
            <a:r>
              <a:rPr lang="pt-BR" altLang="pt-BR" sz="1600" b="1" dirty="0">
                <a:solidFill>
                  <a:srgbClr val="1B8178"/>
                </a:solidFill>
                <a:latin typeface="Arial" panose="020B0604020202020204" pitchFamily="34" charset="0"/>
                <a:cs typeface="Arial" panose="020B0604020202020204" pitchFamily="34" charset="0"/>
                <a:sym typeface="Arial" panose="020B0604020202020204" pitchFamily="34" charset="0"/>
              </a:rPr>
              <a:t>Universidade Tuiuti do Paraná  |</a:t>
            </a:r>
            <a:r>
              <a:rPr lang="pt-BR" altLang="pt-BR" sz="1600" dirty="0"/>
              <a:t>  </a:t>
            </a:r>
            <a:r>
              <a:rPr lang="pt-BR" altLang="pt-BR" sz="1600" dirty="0">
                <a:latin typeface="Arial" panose="020B0604020202020204" pitchFamily="34" charset="0"/>
                <a:cs typeface="Arial" panose="020B0604020202020204" pitchFamily="34" charset="0"/>
                <a:sym typeface="Arial" panose="020B0604020202020204" pitchFamily="34" charset="0"/>
              </a:rPr>
              <a:t>Tema da apresentação</a:t>
            </a:r>
            <a:endParaRPr lang="pt-BR" altLang="pt-BR" sz="1600" dirty="0"/>
          </a:p>
        </p:txBody>
      </p:sp>
      <p:sp>
        <p:nvSpPr>
          <p:cNvPr id="7173" name="Rectangle 5">
            <a:extLst>
              <a:ext uri="{FF2B5EF4-FFF2-40B4-BE49-F238E27FC236}">
                <a16:creationId xmlns:a16="http://schemas.microsoft.com/office/drawing/2014/main" id="{27305109-3859-42A2-87E1-F5A3FF7FF357}"/>
              </a:ext>
            </a:extLst>
          </p:cNvPr>
          <p:cNvSpPr>
            <a:spLocks/>
          </p:cNvSpPr>
          <p:nvPr/>
        </p:nvSpPr>
        <p:spPr bwMode="auto">
          <a:xfrm>
            <a:off x="1363662" y="679450"/>
            <a:ext cx="10275887" cy="51329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spAutoFit/>
          </a:bodyPr>
          <a:lstStyle/>
          <a:p>
            <a:pPr algn="l"/>
            <a:r>
              <a:rPr lang="pt-BR" altLang="pt-BR" sz="4600" b="1" dirty="0">
                <a:solidFill>
                  <a:srgbClr val="1B8178"/>
                </a:solidFill>
                <a:latin typeface="Arial" panose="020B0604020202020204" pitchFamily="34" charset="0"/>
                <a:cs typeface="Arial" panose="020B0604020202020204" pitchFamily="34" charset="0"/>
                <a:sym typeface="Arial" panose="020B0604020202020204" pitchFamily="34" charset="0"/>
              </a:rPr>
              <a:t>Revisão Bimestral 1BIM</a:t>
            </a:r>
          </a:p>
          <a:p>
            <a:pPr algn="l"/>
            <a:r>
              <a:rPr lang="pt-BR" altLang="pt-BR" sz="2100" dirty="0">
                <a:solidFill>
                  <a:srgbClr val="1B8178"/>
                </a:solidFill>
                <a:latin typeface="Arial" panose="020B0604020202020204" pitchFamily="34" charset="0"/>
                <a:cs typeface="Arial" panose="020B0604020202020204" pitchFamily="34" charset="0"/>
                <a:sym typeface="Arial" panose="020B0604020202020204" pitchFamily="34" charset="0"/>
              </a:rPr>
              <a:t>Sistema de computação - Processador</a:t>
            </a:r>
          </a:p>
          <a:p>
            <a:pPr algn="l"/>
            <a:endParaRPr lang="pt-BR" altLang="pt-BR" sz="1400" dirty="0">
              <a:solidFill>
                <a:srgbClr val="275D38"/>
              </a:solidFill>
            </a:endParaRPr>
          </a:p>
          <a:p>
            <a:pPr marL="342900" indent="-342900" algn="l">
              <a:lnSpc>
                <a:spcPct val="150000"/>
              </a:lnSpc>
              <a:buFont typeface="Arial" panose="020B0604020202020204" pitchFamily="34" charset="0"/>
              <a:buChar char="•"/>
            </a:pPr>
            <a:r>
              <a:rPr lang="pt-BR" altLang="pt-BR" sz="2400" dirty="0">
                <a:latin typeface="Arial" panose="020B0604020202020204" pitchFamily="34" charset="0"/>
                <a:cs typeface="Arial" panose="020B0604020202020204" pitchFamily="34" charset="0"/>
                <a:sym typeface="Arial" panose="020B0604020202020204" pitchFamily="34" charset="0"/>
              </a:rPr>
              <a:t>UCP – Unidade Central de Processamento (CPU – Central </a:t>
            </a:r>
            <a:r>
              <a:rPr lang="pt-BR" altLang="pt-BR" sz="2400" dirty="0" err="1">
                <a:latin typeface="Arial" panose="020B0604020202020204" pitchFamily="34" charset="0"/>
                <a:cs typeface="Arial" panose="020B0604020202020204" pitchFamily="34" charset="0"/>
                <a:sym typeface="Arial" panose="020B0604020202020204" pitchFamily="34" charset="0"/>
              </a:rPr>
              <a:t>Processing</a:t>
            </a:r>
            <a:r>
              <a:rPr lang="pt-BR" altLang="pt-BR" sz="2400" dirty="0">
                <a:latin typeface="Arial" panose="020B0604020202020204" pitchFamily="34" charset="0"/>
                <a:cs typeface="Arial" panose="020B0604020202020204" pitchFamily="34" charset="0"/>
                <a:sym typeface="Arial" panose="020B0604020202020204" pitchFamily="34" charset="0"/>
              </a:rPr>
              <a:t> Unit)</a:t>
            </a:r>
          </a:p>
          <a:p>
            <a:pPr marL="342900" indent="-342900" algn="l">
              <a:lnSpc>
                <a:spcPct val="150000"/>
              </a:lnSpc>
              <a:buFont typeface="Arial" panose="020B0604020202020204" pitchFamily="34" charset="0"/>
              <a:buChar char="•"/>
            </a:pPr>
            <a:r>
              <a:rPr lang="pt-BR" altLang="pt-BR" sz="2400" dirty="0">
                <a:latin typeface="Arial" panose="020B0604020202020204" pitchFamily="34" charset="0"/>
                <a:cs typeface="Arial" panose="020B0604020202020204" pitchFamily="34" charset="0"/>
                <a:sym typeface="Arial" panose="020B0604020202020204" pitchFamily="34" charset="0"/>
              </a:rPr>
              <a:t>Capaz de entender e executar uma operação definida por uma instruções de máquina</a:t>
            </a:r>
          </a:p>
          <a:p>
            <a:pPr marL="342900" indent="-342900" algn="l">
              <a:lnSpc>
                <a:spcPct val="150000"/>
              </a:lnSpc>
              <a:buFont typeface="Arial" panose="020B0604020202020204" pitchFamily="34" charset="0"/>
              <a:buChar char="•"/>
            </a:pPr>
            <a:r>
              <a:rPr lang="pt-BR" altLang="pt-BR" sz="2400" dirty="0">
                <a:latin typeface="Arial" panose="020B0604020202020204" pitchFamily="34" charset="0"/>
                <a:cs typeface="Arial" panose="020B0604020202020204" pitchFamily="34" charset="0"/>
                <a:sym typeface="Arial" panose="020B0604020202020204" pitchFamily="34" charset="0"/>
              </a:rPr>
              <a:t>Formado por milhões de minúsculos circuitos e componentes eletrônicos (transistores, resistores, etc.) encapsulados em um único invólucro (chip)</a:t>
            </a:r>
            <a:endParaRPr lang="pt-BR" altLang="pt-BR" sz="2400" dirty="0">
              <a:solidFill>
                <a:srgbClr val="C00000"/>
              </a:solidFill>
              <a:latin typeface="Arial" panose="020B0604020202020204" pitchFamily="34" charset="0"/>
              <a:cs typeface="Arial" panose="020B0604020202020204" pitchFamily="34" charset="0"/>
              <a:sym typeface="Arial" panose="020B0604020202020204" pitchFamily="34" charset="0"/>
            </a:endParaRPr>
          </a:p>
        </p:txBody>
      </p:sp>
      <p:pic>
        <p:nvPicPr>
          <p:cNvPr id="3" name="Imagem 2">
            <a:extLst>
              <a:ext uri="{FF2B5EF4-FFF2-40B4-BE49-F238E27FC236}">
                <a16:creationId xmlns:a16="http://schemas.microsoft.com/office/drawing/2014/main" id="{39E70C62-7788-E5B1-79DD-0B5154542542}"/>
              </a:ext>
            </a:extLst>
          </p:cNvPr>
          <p:cNvPicPr>
            <a:picLocks noChangeAspect="1"/>
          </p:cNvPicPr>
          <p:nvPr/>
        </p:nvPicPr>
        <p:blipFill>
          <a:blip r:embed="rId4"/>
          <a:stretch>
            <a:fillRect/>
          </a:stretch>
        </p:blipFill>
        <p:spPr>
          <a:xfrm>
            <a:off x="2057572" y="6019800"/>
            <a:ext cx="8888065" cy="2095792"/>
          </a:xfrm>
          <a:prstGeom prst="rect">
            <a:avLst/>
          </a:prstGeom>
        </p:spPr>
      </p:pic>
    </p:spTree>
    <p:extLst>
      <p:ext uri="{BB962C8B-B14F-4D97-AF65-F5344CB8AC3E}">
        <p14:creationId xmlns:p14="http://schemas.microsoft.com/office/powerpoint/2010/main" val="2698179989"/>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9" name="Picture 1">
            <a:extLst>
              <a:ext uri="{FF2B5EF4-FFF2-40B4-BE49-F238E27FC236}">
                <a16:creationId xmlns:a16="http://schemas.microsoft.com/office/drawing/2014/main" id="{CFA650AC-DA87-8979-8E40-7C07B248C6A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8956675"/>
            <a:ext cx="13004800" cy="7794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170" name="Picture 2">
            <a:extLst>
              <a:ext uri="{FF2B5EF4-FFF2-40B4-BE49-F238E27FC236}">
                <a16:creationId xmlns:a16="http://schemas.microsoft.com/office/drawing/2014/main" id="{A2A6072A-A2E8-2CC5-4A22-627F9097C50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57163"/>
            <a:ext cx="13003213" cy="3143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171" name="Rectangle 3">
            <a:extLst>
              <a:ext uri="{FF2B5EF4-FFF2-40B4-BE49-F238E27FC236}">
                <a16:creationId xmlns:a16="http://schemas.microsoft.com/office/drawing/2014/main" id="{CD3F3418-0733-FA11-0BC5-9C936E359B05}"/>
              </a:ext>
            </a:extLst>
          </p:cNvPr>
          <p:cNvSpPr>
            <a:spLocks/>
          </p:cNvSpPr>
          <p:nvPr/>
        </p:nvSpPr>
        <p:spPr bwMode="auto">
          <a:xfrm>
            <a:off x="373063" y="361950"/>
            <a:ext cx="5348287" cy="317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38100" tIns="38100" rIns="38100" bIns="38100" anchor="ctr">
            <a:spAutoFit/>
          </a:bodyPr>
          <a:lstStyle/>
          <a:p>
            <a:r>
              <a:rPr lang="pt-BR" altLang="pt-BR" sz="1600" b="1" dirty="0">
                <a:solidFill>
                  <a:srgbClr val="1B8178"/>
                </a:solidFill>
                <a:latin typeface="Arial" panose="020B0604020202020204" pitchFamily="34" charset="0"/>
                <a:cs typeface="Arial" panose="020B0604020202020204" pitchFamily="34" charset="0"/>
                <a:sym typeface="Arial" panose="020B0604020202020204" pitchFamily="34" charset="0"/>
              </a:rPr>
              <a:t>Universidade Tuiuti do Paraná  |</a:t>
            </a:r>
            <a:r>
              <a:rPr lang="pt-BR" altLang="pt-BR" sz="1600" dirty="0"/>
              <a:t>  </a:t>
            </a:r>
            <a:r>
              <a:rPr lang="pt-BR" altLang="pt-BR" sz="1600" dirty="0">
                <a:latin typeface="Arial" panose="020B0604020202020204" pitchFamily="34" charset="0"/>
                <a:cs typeface="Arial" panose="020B0604020202020204" pitchFamily="34" charset="0"/>
                <a:sym typeface="Arial" panose="020B0604020202020204" pitchFamily="34" charset="0"/>
              </a:rPr>
              <a:t>Tema da apresentação</a:t>
            </a:r>
            <a:endParaRPr lang="pt-BR" altLang="pt-BR" sz="1600" dirty="0"/>
          </a:p>
        </p:txBody>
      </p:sp>
      <p:sp>
        <p:nvSpPr>
          <p:cNvPr id="7173" name="Rectangle 5">
            <a:extLst>
              <a:ext uri="{FF2B5EF4-FFF2-40B4-BE49-F238E27FC236}">
                <a16:creationId xmlns:a16="http://schemas.microsoft.com/office/drawing/2014/main" id="{27305109-3859-42A2-87E1-F5A3FF7FF357}"/>
              </a:ext>
            </a:extLst>
          </p:cNvPr>
          <p:cNvSpPr>
            <a:spLocks/>
          </p:cNvSpPr>
          <p:nvPr/>
        </p:nvSpPr>
        <p:spPr bwMode="auto">
          <a:xfrm>
            <a:off x="5207000" y="851852"/>
            <a:ext cx="7499349" cy="40249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38100" tIns="38100" rIns="38100" bIns="38100" anchor="ctr">
            <a:spAutoFit/>
          </a:bodyPr>
          <a:lstStyle/>
          <a:p>
            <a:pPr algn="l"/>
            <a:r>
              <a:rPr lang="pt-BR" altLang="pt-BR" sz="4600" b="1" dirty="0">
                <a:solidFill>
                  <a:srgbClr val="1B8178"/>
                </a:solidFill>
                <a:latin typeface="Arial" panose="020B0604020202020204" pitchFamily="34" charset="0"/>
                <a:cs typeface="Arial" panose="020B0604020202020204" pitchFamily="34" charset="0"/>
                <a:sym typeface="Arial" panose="020B0604020202020204" pitchFamily="34" charset="0"/>
              </a:rPr>
              <a:t>Revisão Bimestral 1BIM</a:t>
            </a:r>
          </a:p>
          <a:p>
            <a:pPr algn="l"/>
            <a:r>
              <a:rPr lang="pt-BR" altLang="pt-BR" sz="2100" dirty="0">
                <a:solidFill>
                  <a:srgbClr val="1B8178"/>
                </a:solidFill>
                <a:latin typeface="Arial" panose="020B0604020202020204" pitchFamily="34" charset="0"/>
                <a:cs typeface="Arial" panose="020B0604020202020204" pitchFamily="34" charset="0"/>
                <a:sym typeface="Arial" panose="020B0604020202020204" pitchFamily="34" charset="0"/>
              </a:rPr>
              <a:t>Sistema de computação - Memória</a:t>
            </a:r>
          </a:p>
          <a:p>
            <a:pPr algn="l"/>
            <a:endParaRPr lang="pt-BR" altLang="pt-BR" sz="1400" dirty="0">
              <a:solidFill>
                <a:srgbClr val="275D38"/>
              </a:solidFill>
            </a:endParaRPr>
          </a:p>
          <a:p>
            <a:pPr marL="342900" indent="-342900" algn="l">
              <a:lnSpc>
                <a:spcPct val="150000"/>
              </a:lnSpc>
              <a:buFont typeface="Arial" panose="020B0604020202020204" pitchFamily="34" charset="0"/>
              <a:buChar char="•"/>
            </a:pPr>
            <a:r>
              <a:rPr lang="pt-BR" altLang="pt-BR" sz="2400" dirty="0">
                <a:latin typeface="Arial" panose="020B0604020202020204" pitchFamily="34" charset="0"/>
                <a:cs typeface="Arial" panose="020B0604020202020204" pitchFamily="34" charset="0"/>
                <a:sym typeface="Arial" panose="020B0604020202020204" pitchFamily="34" charset="0"/>
              </a:rPr>
              <a:t>Armazenamento das informações</a:t>
            </a:r>
          </a:p>
          <a:p>
            <a:pPr marL="342900" indent="-342900" algn="l">
              <a:lnSpc>
                <a:spcPct val="150000"/>
              </a:lnSpc>
              <a:buFont typeface="Arial" panose="020B0604020202020204" pitchFamily="34" charset="0"/>
              <a:buChar char="•"/>
            </a:pPr>
            <a:r>
              <a:rPr lang="pt-BR" altLang="pt-BR" sz="2400" dirty="0">
                <a:solidFill>
                  <a:srgbClr val="C00000"/>
                </a:solidFill>
                <a:latin typeface="Arial" panose="020B0604020202020204" pitchFamily="34" charset="0"/>
                <a:cs typeface="Arial" panose="020B0604020202020204" pitchFamily="34" charset="0"/>
                <a:sym typeface="Arial" panose="020B0604020202020204" pitchFamily="34" charset="0"/>
              </a:rPr>
              <a:t>Registradores, memória cache, memória principal (RAM)</a:t>
            </a:r>
          </a:p>
          <a:p>
            <a:pPr algn="l">
              <a:lnSpc>
                <a:spcPct val="150000"/>
              </a:lnSpc>
            </a:pPr>
            <a:r>
              <a:rPr lang="pt-BR" altLang="pt-BR" sz="2400" dirty="0">
                <a:solidFill>
                  <a:srgbClr val="C00000"/>
                </a:solidFill>
                <a:latin typeface="Arial" panose="020B0604020202020204" pitchFamily="34" charset="0"/>
                <a:cs typeface="Arial" panose="020B0604020202020204" pitchFamily="34" charset="0"/>
                <a:sym typeface="Arial" panose="020B0604020202020204" pitchFamily="34" charset="0"/>
              </a:rPr>
              <a:t> e memória secundária</a:t>
            </a:r>
          </a:p>
          <a:p>
            <a:pPr marL="342900" indent="-342900" algn="l">
              <a:lnSpc>
                <a:spcPct val="150000"/>
              </a:lnSpc>
              <a:buFont typeface="Arial" panose="020B0604020202020204" pitchFamily="34" charset="0"/>
              <a:buChar char="•"/>
            </a:pPr>
            <a:r>
              <a:rPr lang="pt-BR" altLang="pt-BR" sz="2400" dirty="0">
                <a:latin typeface="Arial" panose="020B0604020202020204" pitchFamily="34" charset="0"/>
                <a:cs typeface="Arial" panose="020B0604020202020204" pitchFamily="34" charset="0"/>
                <a:sym typeface="Arial" panose="020B0604020202020204" pitchFamily="34" charset="0"/>
              </a:rPr>
              <a:t>Processador lê instruções da memória</a:t>
            </a:r>
          </a:p>
        </p:txBody>
      </p:sp>
      <p:pic>
        <p:nvPicPr>
          <p:cNvPr id="4" name="Imagem 3">
            <a:extLst>
              <a:ext uri="{FF2B5EF4-FFF2-40B4-BE49-F238E27FC236}">
                <a16:creationId xmlns:a16="http://schemas.microsoft.com/office/drawing/2014/main" id="{F3C9ABA4-D3C5-E243-48FE-54BD663C3C4F}"/>
              </a:ext>
            </a:extLst>
          </p:cNvPr>
          <p:cNvPicPr>
            <a:picLocks noChangeAspect="1"/>
          </p:cNvPicPr>
          <p:nvPr/>
        </p:nvPicPr>
        <p:blipFill>
          <a:blip r:embed="rId4"/>
          <a:stretch>
            <a:fillRect/>
          </a:stretch>
        </p:blipFill>
        <p:spPr>
          <a:xfrm>
            <a:off x="787400" y="1337850"/>
            <a:ext cx="3258005" cy="5915851"/>
          </a:xfrm>
          <a:prstGeom prst="rect">
            <a:avLst/>
          </a:prstGeom>
        </p:spPr>
      </p:pic>
      <p:pic>
        <p:nvPicPr>
          <p:cNvPr id="6" name="Imagem 5">
            <a:extLst>
              <a:ext uri="{FF2B5EF4-FFF2-40B4-BE49-F238E27FC236}">
                <a16:creationId xmlns:a16="http://schemas.microsoft.com/office/drawing/2014/main" id="{F32CE516-B61A-7575-B839-CD6FD988EAEB}"/>
              </a:ext>
            </a:extLst>
          </p:cNvPr>
          <p:cNvPicPr>
            <a:picLocks noChangeAspect="1"/>
          </p:cNvPicPr>
          <p:nvPr/>
        </p:nvPicPr>
        <p:blipFill>
          <a:blip r:embed="rId5"/>
          <a:stretch>
            <a:fillRect/>
          </a:stretch>
        </p:blipFill>
        <p:spPr>
          <a:xfrm>
            <a:off x="6197600" y="5275868"/>
            <a:ext cx="3362794" cy="2829320"/>
          </a:xfrm>
          <a:prstGeom prst="rect">
            <a:avLst/>
          </a:prstGeom>
        </p:spPr>
      </p:pic>
    </p:spTree>
    <p:extLst>
      <p:ext uri="{BB962C8B-B14F-4D97-AF65-F5344CB8AC3E}">
        <p14:creationId xmlns:p14="http://schemas.microsoft.com/office/powerpoint/2010/main" val="3783882145"/>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9" name="Picture 1">
            <a:extLst>
              <a:ext uri="{FF2B5EF4-FFF2-40B4-BE49-F238E27FC236}">
                <a16:creationId xmlns:a16="http://schemas.microsoft.com/office/drawing/2014/main" id="{CFA650AC-DA87-8979-8E40-7C07B248C6A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8956675"/>
            <a:ext cx="13004800" cy="7794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170" name="Picture 2">
            <a:extLst>
              <a:ext uri="{FF2B5EF4-FFF2-40B4-BE49-F238E27FC236}">
                <a16:creationId xmlns:a16="http://schemas.microsoft.com/office/drawing/2014/main" id="{A2A6072A-A2E8-2CC5-4A22-627F9097C50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57163"/>
            <a:ext cx="13003213" cy="3143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171" name="Rectangle 3">
            <a:extLst>
              <a:ext uri="{FF2B5EF4-FFF2-40B4-BE49-F238E27FC236}">
                <a16:creationId xmlns:a16="http://schemas.microsoft.com/office/drawing/2014/main" id="{CD3F3418-0733-FA11-0BC5-9C936E359B05}"/>
              </a:ext>
            </a:extLst>
          </p:cNvPr>
          <p:cNvSpPr>
            <a:spLocks/>
          </p:cNvSpPr>
          <p:nvPr/>
        </p:nvSpPr>
        <p:spPr bwMode="auto">
          <a:xfrm>
            <a:off x="373063" y="361950"/>
            <a:ext cx="5348287" cy="317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38100" tIns="38100" rIns="38100" bIns="38100" anchor="ctr">
            <a:spAutoFit/>
          </a:bodyPr>
          <a:lstStyle/>
          <a:p>
            <a:r>
              <a:rPr lang="pt-BR" altLang="pt-BR" sz="1600" b="1" dirty="0">
                <a:solidFill>
                  <a:srgbClr val="1B8178"/>
                </a:solidFill>
                <a:latin typeface="Arial" panose="020B0604020202020204" pitchFamily="34" charset="0"/>
                <a:cs typeface="Arial" panose="020B0604020202020204" pitchFamily="34" charset="0"/>
                <a:sym typeface="Arial" panose="020B0604020202020204" pitchFamily="34" charset="0"/>
              </a:rPr>
              <a:t>Universidade Tuiuti do Paraná  |</a:t>
            </a:r>
            <a:r>
              <a:rPr lang="pt-BR" altLang="pt-BR" sz="1600" dirty="0"/>
              <a:t>  </a:t>
            </a:r>
            <a:r>
              <a:rPr lang="pt-BR" altLang="pt-BR" sz="1600" dirty="0">
                <a:latin typeface="Arial" panose="020B0604020202020204" pitchFamily="34" charset="0"/>
                <a:cs typeface="Arial" panose="020B0604020202020204" pitchFamily="34" charset="0"/>
                <a:sym typeface="Arial" panose="020B0604020202020204" pitchFamily="34" charset="0"/>
              </a:rPr>
              <a:t>Tema da apresentação</a:t>
            </a:r>
            <a:endParaRPr lang="pt-BR" altLang="pt-BR" sz="1600" dirty="0"/>
          </a:p>
        </p:txBody>
      </p:sp>
      <p:sp>
        <p:nvSpPr>
          <p:cNvPr id="7173" name="Rectangle 5">
            <a:extLst>
              <a:ext uri="{FF2B5EF4-FFF2-40B4-BE49-F238E27FC236}">
                <a16:creationId xmlns:a16="http://schemas.microsoft.com/office/drawing/2014/main" id="{27305109-3859-42A2-87E1-F5A3FF7FF357}"/>
              </a:ext>
            </a:extLst>
          </p:cNvPr>
          <p:cNvSpPr>
            <a:spLocks/>
          </p:cNvSpPr>
          <p:nvPr/>
        </p:nvSpPr>
        <p:spPr bwMode="auto">
          <a:xfrm>
            <a:off x="1510505" y="884237"/>
            <a:ext cx="9982200" cy="29169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38100" tIns="38100" rIns="38100" bIns="38100" anchor="ctr">
            <a:spAutoFit/>
          </a:bodyPr>
          <a:lstStyle/>
          <a:p>
            <a:pPr algn="l"/>
            <a:r>
              <a:rPr lang="pt-BR" altLang="pt-BR" sz="4600" b="1" dirty="0">
                <a:solidFill>
                  <a:srgbClr val="1B8178"/>
                </a:solidFill>
                <a:latin typeface="Arial" panose="020B0604020202020204" pitchFamily="34" charset="0"/>
                <a:cs typeface="Arial" panose="020B0604020202020204" pitchFamily="34" charset="0"/>
                <a:sym typeface="Arial" panose="020B0604020202020204" pitchFamily="34" charset="0"/>
              </a:rPr>
              <a:t>Revisão Bimestral 1BIM</a:t>
            </a:r>
          </a:p>
          <a:p>
            <a:pPr algn="l"/>
            <a:r>
              <a:rPr lang="pt-BR" altLang="pt-BR" sz="2100" dirty="0">
                <a:solidFill>
                  <a:srgbClr val="1B8178"/>
                </a:solidFill>
                <a:latin typeface="Arial" panose="020B0604020202020204" pitchFamily="34" charset="0"/>
                <a:cs typeface="Arial" panose="020B0604020202020204" pitchFamily="34" charset="0"/>
                <a:sym typeface="Arial" panose="020B0604020202020204" pitchFamily="34" charset="0"/>
              </a:rPr>
              <a:t>Sistema de computação – Dispositivos de Entrada</a:t>
            </a:r>
          </a:p>
          <a:p>
            <a:pPr algn="l"/>
            <a:endParaRPr lang="pt-BR" altLang="pt-BR" sz="1400" dirty="0">
              <a:solidFill>
                <a:srgbClr val="275D38"/>
              </a:solidFill>
            </a:endParaRPr>
          </a:p>
          <a:p>
            <a:pPr marL="342900" indent="-342900" algn="l">
              <a:lnSpc>
                <a:spcPct val="150000"/>
              </a:lnSpc>
              <a:buFont typeface="Arial" panose="020B0604020202020204" pitchFamily="34" charset="0"/>
              <a:buChar char="•"/>
            </a:pPr>
            <a:r>
              <a:rPr lang="pt-BR" altLang="pt-BR" sz="2400" dirty="0">
                <a:latin typeface="Arial" panose="020B0604020202020204" pitchFamily="34" charset="0"/>
                <a:cs typeface="Arial" panose="020B0604020202020204" pitchFamily="34" charset="0"/>
                <a:sym typeface="Arial" panose="020B0604020202020204" pitchFamily="34" charset="0"/>
              </a:rPr>
              <a:t>Introdução dos dados no sistema</a:t>
            </a:r>
          </a:p>
          <a:p>
            <a:pPr marL="342900" indent="-342900" algn="l">
              <a:lnSpc>
                <a:spcPct val="150000"/>
              </a:lnSpc>
              <a:buFont typeface="Arial" panose="020B0604020202020204" pitchFamily="34" charset="0"/>
              <a:buChar char="•"/>
            </a:pPr>
            <a:r>
              <a:rPr lang="pt-BR" altLang="pt-BR" sz="2400" dirty="0">
                <a:solidFill>
                  <a:srgbClr val="C00000"/>
                </a:solidFill>
                <a:latin typeface="Arial" panose="020B0604020202020204" pitchFamily="34" charset="0"/>
                <a:cs typeface="Arial" panose="020B0604020202020204" pitchFamily="34" charset="0"/>
                <a:sym typeface="Arial" panose="020B0604020202020204" pitchFamily="34" charset="0"/>
              </a:rPr>
              <a:t>Teclado</a:t>
            </a:r>
          </a:p>
          <a:p>
            <a:pPr marL="342900" indent="-342900" algn="l">
              <a:lnSpc>
                <a:spcPct val="150000"/>
              </a:lnSpc>
              <a:buFont typeface="Arial" panose="020B0604020202020204" pitchFamily="34" charset="0"/>
              <a:buChar char="•"/>
            </a:pPr>
            <a:r>
              <a:rPr lang="pt-BR" altLang="pt-BR" sz="2400" dirty="0">
                <a:solidFill>
                  <a:srgbClr val="C00000"/>
                </a:solidFill>
                <a:latin typeface="Arial" panose="020B0604020202020204" pitchFamily="34" charset="0"/>
                <a:cs typeface="Arial" panose="020B0604020202020204" pitchFamily="34" charset="0"/>
                <a:sym typeface="Arial" panose="020B0604020202020204" pitchFamily="34" charset="0"/>
              </a:rPr>
              <a:t>Mouse</a:t>
            </a:r>
          </a:p>
        </p:txBody>
      </p:sp>
      <p:pic>
        <p:nvPicPr>
          <p:cNvPr id="3" name="Imagem 2">
            <a:extLst>
              <a:ext uri="{FF2B5EF4-FFF2-40B4-BE49-F238E27FC236}">
                <a16:creationId xmlns:a16="http://schemas.microsoft.com/office/drawing/2014/main" id="{07DFEDB4-9DD3-D6D1-3A19-876DD55669B1}"/>
              </a:ext>
            </a:extLst>
          </p:cNvPr>
          <p:cNvPicPr>
            <a:picLocks noChangeAspect="1"/>
          </p:cNvPicPr>
          <p:nvPr/>
        </p:nvPicPr>
        <p:blipFill>
          <a:blip r:embed="rId4"/>
          <a:stretch>
            <a:fillRect/>
          </a:stretch>
        </p:blipFill>
        <p:spPr>
          <a:xfrm>
            <a:off x="1924204" y="4495800"/>
            <a:ext cx="9154803" cy="3696216"/>
          </a:xfrm>
          <a:prstGeom prst="rect">
            <a:avLst/>
          </a:prstGeom>
        </p:spPr>
      </p:pic>
    </p:spTree>
    <p:extLst>
      <p:ext uri="{BB962C8B-B14F-4D97-AF65-F5344CB8AC3E}">
        <p14:creationId xmlns:p14="http://schemas.microsoft.com/office/powerpoint/2010/main" val="1417162704"/>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9" name="Picture 1">
            <a:extLst>
              <a:ext uri="{FF2B5EF4-FFF2-40B4-BE49-F238E27FC236}">
                <a16:creationId xmlns:a16="http://schemas.microsoft.com/office/drawing/2014/main" id="{CFA650AC-DA87-8979-8E40-7C07B248C6A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8956675"/>
            <a:ext cx="13004800" cy="7794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170" name="Picture 2">
            <a:extLst>
              <a:ext uri="{FF2B5EF4-FFF2-40B4-BE49-F238E27FC236}">
                <a16:creationId xmlns:a16="http://schemas.microsoft.com/office/drawing/2014/main" id="{A2A6072A-A2E8-2CC5-4A22-627F9097C50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57163"/>
            <a:ext cx="13003213" cy="3143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171" name="Rectangle 3">
            <a:extLst>
              <a:ext uri="{FF2B5EF4-FFF2-40B4-BE49-F238E27FC236}">
                <a16:creationId xmlns:a16="http://schemas.microsoft.com/office/drawing/2014/main" id="{CD3F3418-0733-FA11-0BC5-9C936E359B05}"/>
              </a:ext>
            </a:extLst>
          </p:cNvPr>
          <p:cNvSpPr>
            <a:spLocks/>
          </p:cNvSpPr>
          <p:nvPr/>
        </p:nvSpPr>
        <p:spPr bwMode="auto">
          <a:xfrm>
            <a:off x="373063" y="361950"/>
            <a:ext cx="5348287" cy="317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38100" tIns="38100" rIns="38100" bIns="38100" anchor="ctr">
            <a:spAutoFit/>
          </a:bodyPr>
          <a:lstStyle/>
          <a:p>
            <a:r>
              <a:rPr lang="pt-BR" altLang="pt-BR" sz="1600" b="1" dirty="0">
                <a:solidFill>
                  <a:srgbClr val="1B8178"/>
                </a:solidFill>
                <a:latin typeface="Arial" panose="020B0604020202020204" pitchFamily="34" charset="0"/>
                <a:cs typeface="Arial" panose="020B0604020202020204" pitchFamily="34" charset="0"/>
                <a:sym typeface="Arial" panose="020B0604020202020204" pitchFamily="34" charset="0"/>
              </a:rPr>
              <a:t>Universidade Tuiuti do Paraná  |</a:t>
            </a:r>
            <a:r>
              <a:rPr lang="pt-BR" altLang="pt-BR" sz="1600" dirty="0"/>
              <a:t>  </a:t>
            </a:r>
            <a:r>
              <a:rPr lang="pt-BR" altLang="pt-BR" sz="1600" dirty="0">
                <a:latin typeface="Arial" panose="020B0604020202020204" pitchFamily="34" charset="0"/>
                <a:cs typeface="Arial" panose="020B0604020202020204" pitchFamily="34" charset="0"/>
                <a:sym typeface="Arial" panose="020B0604020202020204" pitchFamily="34" charset="0"/>
              </a:rPr>
              <a:t>Tema da apresentação</a:t>
            </a:r>
            <a:endParaRPr lang="pt-BR" altLang="pt-BR" sz="1600" dirty="0"/>
          </a:p>
        </p:txBody>
      </p:sp>
      <p:sp>
        <p:nvSpPr>
          <p:cNvPr id="7173" name="Rectangle 5">
            <a:extLst>
              <a:ext uri="{FF2B5EF4-FFF2-40B4-BE49-F238E27FC236}">
                <a16:creationId xmlns:a16="http://schemas.microsoft.com/office/drawing/2014/main" id="{27305109-3859-42A2-87E1-F5A3FF7FF357}"/>
              </a:ext>
            </a:extLst>
          </p:cNvPr>
          <p:cNvSpPr>
            <a:spLocks/>
          </p:cNvSpPr>
          <p:nvPr/>
        </p:nvSpPr>
        <p:spPr bwMode="auto">
          <a:xfrm>
            <a:off x="1510505" y="1161235"/>
            <a:ext cx="9982200" cy="236295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38100" tIns="38100" rIns="38100" bIns="38100" anchor="ctr">
            <a:spAutoFit/>
          </a:bodyPr>
          <a:lstStyle/>
          <a:p>
            <a:pPr algn="l"/>
            <a:r>
              <a:rPr lang="pt-BR" altLang="pt-BR" sz="4600" b="1" dirty="0">
                <a:solidFill>
                  <a:srgbClr val="1B8178"/>
                </a:solidFill>
                <a:latin typeface="Arial" panose="020B0604020202020204" pitchFamily="34" charset="0"/>
                <a:cs typeface="Arial" panose="020B0604020202020204" pitchFamily="34" charset="0"/>
                <a:sym typeface="Arial" panose="020B0604020202020204" pitchFamily="34" charset="0"/>
              </a:rPr>
              <a:t>Revisão Bimestral 1BIM</a:t>
            </a:r>
          </a:p>
          <a:p>
            <a:pPr algn="l"/>
            <a:r>
              <a:rPr lang="pt-BR" altLang="pt-BR" sz="2100" dirty="0">
                <a:solidFill>
                  <a:srgbClr val="1B8178"/>
                </a:solidFill>
                <a:latin typeface="Arial" panose="020B0604020202020204" pitchFamily="34" charset="0"/>
                <a:cs typeface="Arial" panose="020B0604020202020204" pitchFamily="34" charset="0"/>
                <a:sym typeface="Arial" panose="020B0604020202020204" pitchFamily="34" charset="0"/>
              </a:rPr>
              <a:t>Sistema de computação – Dispositivos de Saída</a:t>
            </a:r>
          </a:p>
          <a:p>
            <a:pPr algn="l"/>
            <a:endParaRPr lang="pt-BR" altLang="pt-BR" sz="1400" dirty="0">
              <a:solidFill>
                <a:srgbClr val="275D38"/>
              </a:solidFill>
            </a:endParaRPr>
          </a:p>
          <a:p>
            <a:pPr marL="342900" indent="-342900" algn="l">
              <a:lnSpc>
                <a:spcPct val="150000"/>
              </a:lnSpc>
              <a:buFont typeface="Arial" panose="020B0604020202020204" pitchFamily="34" charset="0"/>
              <a:buChar char="•"/>
            </a:pPr>
            <a:r>
              <a:rPr lang="pt-BR" altLang="pt-BR" sz="2400" dirty="0">
                <a:latin typeface="Arial" panose="020B0604020202020204" pitchFamily="34" charset="0"/>
                <a:cs typeface="Arial" panose="020B0604020202020204" pitchFamily="34" charset="0"/>
                <a:sym typeface="Arial" panose="020B0604020202020204" pitchFamily="34" charset="0"/>
              </a:rPr>
              <a:t>Apresenta os resultados do programa ao usuário</a:t>
            </a:r>
          </a:p>
          <a:p>
            <a:pPr marL="342900" indent="-342900" algn="l">
              <a:lnSpc>
                <a:spcPct val="150000"/>
              </a:lnSpc>
              <a:buFont typeface="Arial" panose="020B0604020202020204" pitchFamily="34" charset="0"/>
              <a:buChar char="•"/>
            </a:pPr>
            <a:r>
              <a:rPr lang="pt-BR" altLang="pt-BR" sz="2400" dirty="0">
                <a:solidFill>
                  <a:srgbClr val="C00000"/>
                </a:solidFill>
                <a:latin typeface="Arial" panose="020B0604020202020204" pitchFamily="34" charset="0"/>
                <a:cs typeface="Arial" panose="020B0604020202020204" pitchFamily="34" charset="0"/>
                <a:sym typeface="Arial" panose="020B0604020202020204" pitchFamily="34" charset="0"/>
              </a:rPr>
              <a:t>Monitor, impressora, etc..</a:t>
            </a:r>
          </a:p>
        </p:txBody>
      </p:sp>
      <p:pic>
        <p:nvPicPr>
          <p:cNvPr id="4" name="Imagem 3">
            <a:extLst>
              <a:ext uri="{FF2B5EF4-FFF2-40B4-BE49-F238E27FC236}">
                <a16:creationId xmlns:a16="http://schemas.microsoft.com/office/drawing/2014/main" id="{7A6461C2-E3D3-3F4E-FDC4-015C28FEB066}"/>
              </a:ext>
            </a:extLst>
          </p:cNvPr>
          <p:cNvPicPr>
            <a:picLocks noChangeAspect="1"/>
          </p:cNvPicPr>
          <p:nvPr/>
        </p:nvPicPr>
        <p:blipFill>
          <a:blip r:embed="rId4"/>
          <a:stretch>
            <a:fillRect/>
          </a:stretch>
        </p:blipFill>
        <p:spPr>
          <a:xfrm>
            <a:off x="8026400" y="3932067"/>
            <a:ext cx="1800476" cy="1657581"/>
          </a:xfrm>
          <a:prstGeom prst="rect">
            <a:avLst/>
          </a:prstGeom>
        </p:spPr>
      </p:pic>
      <p:pic>
        <p:nvPicPr>
          <p:cNvPr id="6" name="Imagem 5">
            <a:extLst>
              <a:ext uri="{FF2B5EF4-FFF2-40B4-BE49-F238E27FC236}">
                <a16:creationId xmlns:a16="http://schemas.microsoft.com/office/drawing/2014/main" id="{3C4BB302-39F7-B70B-05BB-0DCE686C405A}"/>
              </a:ext>
            </a:extLst>
          </p:cNvPr>
          <p:cNvPicPr>
            <a:picLocks noChangeAspect="1"/>
          </p:cNvPicPr>
          <p:nvPr/>
        </p:nvPicPr>
        <p:blipFill>
          <a:blip r:embed="rId5"/>
          <a:stretch>
            <a:fillRect/>
          </a:stretch>
        </p:blipFill>
        <p:spPr>
          <a:xfrm>
            <a:off x="9808273" y="4067062"/>
            <a:ext cx="1895740" cy="1619476"/>
          </a:xfrm>
          <a:prstGeom prst="rect">
            <a:avLst/>
          </a:prstGeom>
        </p:spPr>
      </p:pic>
    </p:spTree>
    <p:extLst>
      <p:ext uri="{BB962C8B-B14F-4D97-AF65-F5344CB8AC3E}">
        <p14:creationId xmlns:p14="http://schemas.microsoft.com/office/powerpoint/2010/main" val="755883766"/>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9" name="Picture 1">
            <a:extLst>
              <a:ext uri="{FF2B5EF4-FFF2-40B4-BE49-F238E27FC236}">
                <a16:creationId xmlns:a16="http://schemas.microsoft.com/office/drawing/2014/main" id="{CFA650AC-DA87-8979-8E40-7C07B248C6A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8956675"/>
            <a:ext cx="13004800" cy="7794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170" name="Picture 2">
            <a:extLst>
              <a:ext uri="{FF2B5EF4-FFF2-40B4-BE49-F238E27FC236}">
                <a16:creationId xmlns:a16="http://schemas.microsoft.com/office/drawing/2014/main" id="{A2A6072A-A2E8-2CC5-4A22-627F9097C50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57163"/>
            <a:ext cx="13003213" cy="3143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171" name="Rectangle 3">
            <a:extLst>
              <a:ext uri="{FF2B5EF4-FFF2-40B4-BE49-F238E27FC236}">
                <a16:creationId xmlns:a16="http://schemas.microsoft.com/office/drawing/2014/main" id="{CD3F3418-0733-FA11-0BC5-9C936E359B05}"/>
              </a:ext>
            </a:extLst>
          </p:cNvPr>
          <p:cNvSpPr>
            <a:spLocks/>
          </p:cNvSpPr>
          <p:nvPr/>
        </p:nvSpPr>
        <p:spPr bwMode="auto">
          <a:xfrm>
            <a:off x="373063" y="361950"/>
            <a:ext cx="5348287" cy="317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38100" tIns="38100" rIns="38100" bIns="38100" anchor="ctr">
            <a:spAutoFit/>
          </a:bodyPr>
          <a:lstStyle/>
          <a:p>
            <a:r>
              <a:rPr lang="pt-BR" altLang="pt-BR" sz="1600" b="1" dirty="0">
                <a:solidFill>
                  <a:srgbClr val="1B8178"/>
                </a:solidFill>
                <a:latin typeface="Arial" panose="020B0604020202020204" pitchFamily="34" charset="0"/>
                <a:cs typeface="Arial" panose="020B0604020202020204" pitchFamily="34" charset="0"/>
                <a:sym typeface="Arial" panose="020B0604020202020204" pitchFamily="34" charset="0"/>
              </a:rPr>
              <a:t>Universidade Tuiuti do Paraná  |</a:t>
            </a:r>
            <a:r>
              <a:rPr lang="pt-BR" altLang="pt-BR" sz="1600" dirty="0"/>
              <a:t>  </a:t>
            </a:r>
            <a:r>
              <a:rPr lang="pt-BR" altLang="pt-BR" sz="1600" dirty="0">
                <a:latin typeface="Arial" panose="020B0604020202020204" pitchFamily="34" charset="0"/>
                <a:cs typeface="Arial" panose="020B0604020202020204" pitchFamily="34" charset="0"/>
                <a:sym typeface="Arial" panose="020B0604020202020204" pitchFamily="34" charset="0"/>
              </a:rPr>
              <a:t>Tema da apresentação</a:t>
            </a:r>
            <a:endParaRPr lang="pt-BR" altLang="pt-BR" sz="1600" dirty="0"/>
          </a:p>
        </p:txBody>
      </p:sp>
      <p:sp>
        <p:nvSpPr>
          <p:cNvPr id="7173" name="Rectangle 5">
            <a:extLst>
              <a:ext uri="{FF2B5EF4-FFF2-40B4-BE49-F238E27FC236}">
                <a16:creationId xmlns:a16="http://schemas.microsoft.com/office/drawing/2014/main" id="{27305109-3859-42A2-87E1-F5A3FF7FF357}"/>
              </a:ext>
            </a:extLst>
          </p:cNvPr>
          <p:cNvSpPr>
            <a:spLocks/>
          </p:cNvSpPr>
          <p:nvPr/>
        </p:nvSpPr>
        <p:spPr bwMode="auto">
          <a:xfrm>
            <a:off x="1510506" y="667644"/>
            <a:ext cx="9982200" cy="40249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38100" tIns="38100" rIns="38100" bIns="38100" anchor="ctr">
            <a:spAutoFit/>
          </a:bodyPr>
          <a:lstStyle/>
          <a:p>
            <a:pPr algn="l"/>
            <a:r>
              <a:rPr lang="pt-BR" altLang="pt-BR" sz="4600" b="1" dirty="0">
                <a:solidFill>
                  <a:srgbClr val="1B8178"/>
                </a:solidFill>
                <a:latin typeface="Arial" panose="020B0604020202020204" pitchFamily="34" charset="0"/>
                <a:cs typeface="Arial" panose="020B0604020202020204" pitchFamily="34" charset="0"/>
                <a:sym typeface="Arial" panose="020B0604020202020204" pitchFamily="34" charset="0"/>
              </a:rPr>
              <a:t>Revisão Bimestral 1BIM</a:t>
            </a:r>
          </a:p>
          <a:p>
            <a:pPr algn="l"/>
            <a:r>
              <a:rPr lang="pt-BR" altLang="pt-BR" sz="2100" dirty="0">
                <a:solidFill>
                  <a:srgbClr val="1B8178"/>
                </a:solidFill>
                <a:latin typeface="Arial" panose="020B0604020202020204" pitchFamily="34" charset="0"/>
                <a:cs typeface="Arial" panose="020B0604020202020204" pitchFamily="34" charset="0"/>
                <a:sym typeface="Arial" panose="020B0604020202020204" pitchFamily="34" charset="0"/>
              </a:rPr>
              <a:t>Sistema de computação – Barramentos</a:t>
            </a:r>
          </a:p>
          <a:p>
            <a:pPr algn="l"/>
            <a:endParaRPr lang="pt-BR" altLang="pt-BR" sz="1400" dirty="0">
              <a:solidFill>
                <a:srgbClr val="275D38"/>
              </a:solidFill>
            </a:endParaRPr>
          </a:p>
          <a:p>
            <a:pPr marL="342900" indent="-342900" algn="l">
              <a:lnSpc>
                <a:spcPct val="150000"/>
              </a:lnSpc>
              <a:buFont typeface="Arial" panose="020B0604020202020204" pitchFamily="34" charset="0"/>
              <a:buChar char="•"/>
            </a:pPr>
            <a:r>
              <a:rPr lang="pt-BR" altLang="pt-BR" sz="2400" dirty="0">
                <a:latin typeface="Arial" panose="020B0604020202020204" pitchFamily="34" charset="0"/>
                <a:cs typeface="Arial" panose="020B0604020202020204" pitchFamily="34" charset="0"/>
                <a:sym typeface="Arial" panose="020B0604020202020204" pitchFamily="34" charset="0"/>
              </a:rPr>
              <a:t>Sistema trabalha com sinais elétricos indicando os valores de um bit (0 ou 1)</a:t>
            </a:r>
          </a:p>
          <a:p>
            <a:pPr marL="342900" indent="-342900" algn="l">
              <a:lnSpc>
                <a:spcPct val="150000"/>
              </a:lnSpc>
              <a:buFont typeface="Arial" panose="020B0604020202020204" pitchFamily="34" charset="0"/>
              <a:buChar char="•"/>
            </a:pPr>
            <a:r>
              <a:rPr lang="pt-BR" altLang="pt-BR" sz="2400" dirty="0">
                <a:solidFill>
                  <a:srgbClr val="C00000"/>
                </a:solidFill>
                <a:latin typeface="Arial" panose="020B0604020202020204" pitchFamily="34" charset="0"/>
                <a:cs typeface="Arial" panose="020B0604020202020204" pitchFamily="34" charset="0"/>
                <a:sym typeface="Arial" panose="020B0604020202020204" pitchFamily="34" charset="0"/>
              </a:rPr>
              <a:t>Barramento (bus)</a:t>
            </a:r>
          </a:p>
          <a:p>
            <a:pPr marL="342900" indent="-342900" algn="l">
              <a:lnSpc>
                <a:spcPct val="150000"/>
              </a:lnSpc>
              <a:buFont typeface="Arial" panose="020B0604020202020204" pitchFamily="34" charset="0"/>
              <a:buChar char="•"/>
            </a:pPr>
            <a:r>
              <a:rPr lang="pt-BR" altLang="pt-BR" sz="2400" dirty="0">
                <a:solidFill>
                  <a:srgbClr val="C00000"/>
                </a:solidFill>
                <a:latin typeface="Arial" panose="020B0604020202020204" pitchFamily="34" charset="0"/>
                <a:cs typeface="Arial" panose="020B0604020202020204" pitchFamily="34" charset="0"/>
                <a:sym typeface="Arial" panose="020B0604020202020204" pitchFamily="34" charset="0"/>
              </a:rPr>
              <a:t>Conjunto de fios que conduzem os sinais entre os componentes principais do sistema</a:t>
            </a:r>
          </a:p>
        </p:txBody>
      </p:sp>
      <p:pic>
        <p:nvPicPr>
          <p:cNvPr id="3" name="Imagem 2">
            <a:extLst>
              <a:ext uri="{FF2B5EF4-FFF2-40B4-BE49-F238E27FC236}">
                <a16:creationId xmlns:a16="http://schemas.microsoft.com/office/drawing/2014/main" id="{D5947694-0858-8191-EB42-0955B0B89A93}"/>
              </a:ext>
            </a:extLst>
          </p:cNvPr>
          <p:cNvPicPr>
            <a:picLocks noChangeAspect="1"/>
          </p:cNvPicPr>
          <p:nvPr/>
        </p:nvPicPr>
        <p:blipFill>
          <a:blip r:embed="rId4"/>
          <a:stretch>
            <a:fillRect/>
          </a:stretch>
        </p:blipFill>
        <p:spPr>
          <a:xfrm>
            <a:off x="2076626" y="4862014"/>
            <a:ext cx="8849960" cy="3572374"/>
          </a:xfrm>
          <a:prstGeom prst="rect">
            <a:avLst/>
          </a:prstGeom>
        </p:spPr>
      </p:pic>
    </p:spTree>
    <p:extLst>
      <p:ext uri="{BB962C8B-B14F-4D97-AF65-F5344CB8AC3E}">
        <p14:creationId xmlns:p14="http://schemas.microsoft.com/office/powerpoint/2010/main" val="574260654"/>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9" name="Picture 1">
            <a:extLst>
              <a:ext uri="{FF2B5EF4-FFF2-40B4-BE49-F238E27FC236}">
                <a16:creationId xmlns:a16="http://schemas.microsoft.com/office/drawing/2014/main" id="{CFA650AC-DA87-8979-8E40-7C07B248C6A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8956675"/>
            <a:ext cx="13004800" cy="7794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170" name="Picture 2">
            <a:extLst>
              <a:ext uri="{FF2B5EF4-FFF2-40B4-BE49-F238E27FC236}">
                <a16:creationId xmlns:a16="http://schemas.microsoft.com/office/drawing/2014/main" id="{A2A6072A-A2E8-2CC5-4A22-627F9097C50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57163"/>
            <a:ext cx="13003213" cy="3143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171" name="Rectangle 3">
            <a:extLst>
              <a:ext uri="{FF2B5EF4-FFF2-40B4-BE49-F238E27FC236}">
                <a16:creationId xmlns:a16="http://schemas.microsoft.com/office/drawing/2014/main" id="{CD3F3418-0733-FA11-0BC5-9C936E359B05}"/>
              </a:ext>
            </a:extLst>
          </p:cNvPr>
          <p:cNvSpPr>
            <a:spLocks/>
          </p:cNvSpPr>
          <p:nvPr/>
        </p:nvSpPr>
        <p:spPr bwMode="auto">
          <a:xfrm>
            <a:off x="373063" y="361950"/>
            <a:ext cx="5348287" cy="317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38100" tIns="38100" rIns="38100" bIns="38100" anchor="ctr">
            <a:spAutoFit/>
          </a:bodyPr>
          <a:lstStyle/>
          <a:p>
            <a:r>
              <a:rPr lang="pt-BR" altLang="pt-BR" sz="1600" b="1" dirty="0">
                <a:solidFill>
                  <a:srgbClr val="1B8178"/>
                </a:solidFill>
                <a:latin typeface="Arial" panose="020B0604020202020204" pitchFamily="34" charset="0"/>
                <a:cs typeface="Arial" panose="020B0604020202020204" pitchFamily="34" charset="0"/>
                <a:sym typeface="Arial" panose="020B0604020202020204" pitchFamily="34" charset="0"/>
              </a:rPr>
              <a:t>Universidade Tuiuti do Paraná  |</a:t>
            </a:r>
            <a:r>
              <a:rPr lang="pt-BR" altLang="pt-BR" sz="1600" dirty="0"/>
              <a:t>  </a:t>
            </a:r>
            <a:r>
              <a:rPr lang="pt-BR" altLang="pt-BR" sz="1600" dirty="0">
                <a:latin typeface="Arial" panose="020B0604020202020204" pitchFamily="34" charset="0"/>
                <a:cs typeface="Arial" panose="020B0604020202020204" pitchFamily="34" charset="0"/>
                <a:sym typeface="Arial" panose="020B0604020202020204" pitchFamily="34" charset="0"/>
              </a:rPr>
              <a:t>Tema da apresentação</a:t>
            </a:r>
            <a:endParaRPr lang="pt-BR" altLang="pt-BR" sz="1600" dirty="0"/>
          </a:p>
        </p:txBody>
      </p:sp>
      <mc:AlternateContent xmlns:mc="http://schemas.openxmlformats.org/markup-compatibility/2006">
        <mc:Choice xmlns:a14="http://schemas.microsoft.com/office/drawing/2010/main" Requires="a14">
          <p:sp>
            <p:nvSpPr>
              <p:cNvPr id="7173" name="Rectangle 5">
                <a:extLst>
                  <a:ext uri="{FF2B5EF4-FFF2-40B4-BE49-F238E27FC236}">
                    <a16:creationId xmlns:a16="http://schemas.microsoft.com/office/drawing/2014/main" id="{27305109-3859-42A2-87E1-F5A3FF7FF357}"/>
                  </a:ext>
                </a:extLst>
              </p:cNvPr>
              <p:cNvSpPr>
                <a:spLocks/>
              </p:cNvSpPr>
              <p:nvPr/>
            </p:nvSpPr>
            <p:spPr bwMode="auto">
              <a:xfrm>
                <a:off x="1510506" y="884237"/>
                <a:ext cx="9982200" cy="6794937"/>
              </a:xfrm>
              <a:prstGeom prst="rect">
                <a:avLst/>
              </a:prstGeom>
              <a:noFill/>
              <a:ln>
                <a:noFill/>
              </a:ln>
              <a:effectLst/>
              <a:extLst>
                <a:ext uri="{909E8E84-426E-40DD-AFC4-6F175D3DCCD1}">
                  <a14:hiddenFill>
                    <a:solidFill>
                      <a:srgbClr val="FFFFFF"/>
                    </a:solidFill>
                  </a14:hiddenFill>
                </a:ext>
                <a:ext uri="{91240B29-F687-4F45-9708-019B960494DF}">
                  <a14:hiddenLine w="3175">
                    <a:solidFill>
                      <a:srgbClr val="000000"/>
                    </a:solidFill>
                    <a:miter lim="400000"/>
                    <a:headEnd/>
                    <a:tailEnd/>
                  </a14:hiddenLine>
                </a:ext>
                <a:ext uri="{AF507438-7753-43E0-B8FC-AC1667EBCBE1}">
                  <a14:hiddenEffects>
                    <a:effectLst>
                      <a:outerShdw dist="35921" dir="2700000" algn="ctr" rotWithShape="0">
                        <a:srgbClr val="808080"/>
                      </a:outerShdw>
                    </a:effectLst>
                  </a14:hiddenEffects>
                </a:ext>
              </a:extLst>
            </p:spPr>
            <p:txBody>
              <a:bodyPr wrap="square" lIns="38100" tIns="38100" rIns="38100" bIns="38100" anchor="ctr">
                <a:spAutoFit/>
              </a:bodyPr>
              <a:lstStyle/>
              <a:p>
                <a:pPr algn="l"/>
                <a:r>
                  <a:rPr lang="pt-BR" altLang="pt-BR" sz="4600" b="1" dirty="0">
                    <a:solidFill>
                      <a:srgbClr val="1B8178"/>
                    </a:solidFill>
                    <a:latin typeface="Arial" panose="020B0604020202020204" pitchFamily="34" charset="0"/>
                    <a:cs typeface="Arial" panose="020B0604020202020204" pitchFamily="34" charset="0"/>
                    <a:sym typeface="Arial" panose="020B0604020202020204" pitchFamily="34" charset="0"/>
                  </a:rPr>
                  <a:t>Revisão Bimestral 1BIM</a:t>
                </a:r>
              </a:p>
              <a:p>
                <a:pPr algn="l"/>
                <a:r>
                  <a:rPr lang="pt-BR" altLang="pt-BR" sz="2100" dirty="0">
                    <a:solidFill>
                      <a:srgbClr val="1B8178"/>
                    </a:solidFill>
                    <a:latin typeface="Arial" panose="020B0604020202020204" pitchFamily="34" charset="0"/>
                    <a:cs typeface="Arial" panose="020B0604020202020204" pitchFamily="34" charset="0"/>
                    <a:sym typeface="Arial" panose="020B0604020202020204" pitchFamily="34" charset="0"/>
                  </a:rPr>
                  <a:t>Sistema de computação – Barramentos</a:t>
                </a:r>
              </a:p>
              <a:p>
                <a:pPr algn="l"/>
                <a:endParaRPr lang="pt-BR" altLang="pt-BR" sz="1400" dirty="0">
                  <a:solidFill>
                    <a:srgbClr val="275D38"/>
                  </a:solidFill>
                </a:endParaRPr>
              </a:p>
              <a:p>
                <a:pPr marL="342900" indent="-342900" algn="l">
                  <a:lnSpc>
                    <a:spcPct val="150000"/>
                  </a:lnSpc>
                  <a:buFont typeface="Arial" panose="020B0604020202020204" pitchFamily="34" charset="0"/>
                  <a:buChar char="•"/>
                </a:pPr>
                <a:r>
                  <a:rPr lang="pt-BR" altLang="pt-BR" sz="2400" dirty="0">
                    <a:solidFill>
                      <a:schemeClr val="tx1"/>
                    </a:solidFill>
                    <a:latin typeface="Arial" panose="020B0604020202020204" pitchFamily="34" charset="0"/>
                    <a:cs typeface="Arial" panose="020B0604020202020204" pitchFamily="34" charset="0"/>
                    <a:sym typeface="Arial" panose="020B0604020202020204" pitchFamily="34" charset="0"/>
                  </a:rPr>
                  <a:t>Barramento de Controle - BC – fios independentes</a:t>
                </a:r>
              </a:p>
              <a:p>
                <a:pPr marL="342900" indent="-342900" algn="l">
                  <a:lnSpc>
                    <a:spcPct val="150000"/>
                  </a:lnSpc>
                  <a:buFont typeface="Arial" panose="020B0604020202020204" pitchFamily="34" charset="0"/>
                  <a:buChar char="•"/>
                </a:pPr>
                <a:r>
                  <a:rPr lang="pt-BR" altLang="pt-BR" sz="2400" dirty="0">
                    <a:solidFill>
                      <a:srgbClr val="C00000"/>
                    </a:solidFill>
                    <a:latin typeface="Arial" panose="020B0604020202020204" pitchFamily="34" charset="0"/>
                    <a:cs typeface="Arial" panose="020B0604020202020204" pitchFamily="34" charset="0"/>
                    <a:sym typeface="Arial" panose="020B0604020202020204" pitchFamily="34" charset="0"/>
                  </a:rPr>
                  <a:t>Cada fio com uma função específica</a:t>
                </a:r>
              </a:p>
              <a:p>
                <a:pPr marL="342900" indent="-342900" algn="l">
                  <a:lnSpc>
                    <a:spcPct val="150000"/>
                  </a:lnSpc>
                  <a:buFont typeface="Arial" panose="020B0604020202020204" pitchFamily="34" charset="0"/>
                  <a:buChar char="•"/>
                </a:pPr>
                <a:r>
                  <a:rPr lang="pt-BR" altLang="pt-BR" sz="2400" dirty="0">
                    <a:solidFill>
                      <a:schemeClr val="tx1"/>
                    </a:solidFill>
                    <a:latin typeface="Arial" panose="020B0604020202020204" pitchFamily="34" charset="0"/>
                    <a:cs typeface="Arial" panose="020B0604020202020204" pitchFamily="34" charset="0"/>
                    <a:sym typeface="Arial" panose="020B0604020202020204" pitchFamily="34" charset="0"/>
                  </a:rPr>
                  <a:t>Barramento de Endereço - BE – Largura L representa a quantidade de fios</a:t>
                </a:r>
              </a:p>
              <a:p>
                <a:pPr marL="342900" indent="-342900" algn="l">
                  <a:lnSpc>
                    <a:spcPct val="150000"/>
                  </a:lnSpc>
                  <a:buFont typeface="Arial" panose="020B0604020202020204" pitchFamily="34" charset="0"/>
                  <a:buChar char="•"/>
                </a:pPr>
                <a14:m>
                  <m:oMath xmlns:m="http://schemas.openxmlformats.org/officeDocument/2006/math">
                    <m:sSup>
                      <m:sSupPr>
                        <m:ctrlPr>
                          <a:rPr lang="pt-BR" altLang="pt-BR" sz="2400" i="1" dirty="0" smtClean="0">
                            <a:solidFill>
                              <a:srgbClr val="C00000"/>
                            </a:solidFill>
                            <a:latin typeface="Cambria Math" panose="02040503050406030204" pitchFamily="18" charset="0"/>
                            <a:sym typeface="Arial" panose="020B0604020202020204" pitchFamily="34" charset="0"/>
                          </a:rPr>
                        </m:ctrlPr>
                      </m:sSupPr>
                      <m:e>
                        <m:r>
                          <a:rPr lang="pt-BR" altLang="pt-BR" sz="2400" dirty="0" smtClean="0">
                            <a:solidFill>
                              <a:srgbClr val="C00000"/>
                            </a:solidFill>
                            <a:latin typeface="Cambria Math" panose="02040503050406030204" pitchFamily="18" charset="0"/>
                            <a:sym typeface="Arial" panose="020B0604020202020204" pitchFamily="34" charset="0"/>
                          </a:rPr>
                          <m:t>2</m:t>
                        </m:r>
                      </m:e>
                      <m:sup>
                        <m:r>
                          <a:rPr lang="pt-BR" altLang="pt-BR" sz="2400" i="1" dirty="0" smtClean="0">
                            <a:solidFill>
                              <a:srgbClr val="C00000"/>
                            </a:solidFill>
                            <a:latin typeface="Cambria Math" panose="02040503050406030204" pitchFamily="18" charset="0"/>
                            <a:sym typeface="Arial" panose="020B0604020202020204" pitchFamily="34" charset="0"/>
                          </a:rPr>
                          <m:t>𝐿</m:t>
                        </m:r>
                      </m:sup>
                    </m:sSup>
                  </m:oMath>
                </a14:m>
                <a:r>
                  <a:rPr lang="pt-BR" altLang="pt-BR" sz="2400" dirty="0">
                    <a:solidFill>
                      <a:srgbClr val="C00000"/>
                    </a:solidFill>
                    <a:latin typeface="Arial" panose="020B0604020202020204" pitchFamily="34" charset="0"/>
                    <a:cs typeface="Arial" panose="020B0604020202020204" pitchFamily="34" charset="0"/>
                    <a:sym typeface="Arial" panose="020B0604020202020204" pitchFamily="34" charset="0"/>
                  </a:rPr>
                  <a:t> indica quantidade de endereços</a:t>
                </a:r>
              </a:p>
              <a:p>
                <a:pPr marL="342900" indent="-342900" algn="l">
                  <a:lnSpc>
                    <a:spcPct val="150000"/>
                  </a:lnSpc>
                  <a:buFont typeface="Arial" panose="020B0604020202020204" pitchFamily="34" charset="0"/>
                  <a:buChar char="•"/>
                </a:pPr>
                <a:r>
                  <a:rPr lang="pt-BR" altLang="pt-BR" sz="2400" dirty="0">
                    <a:solidFill>
                      <a:schemeClr val="tx1"/>
                    </a:solidFill>
                    <a:latin typeface="Arial" panose="020B0604020202020204" pitchFamily="34" charset="0"/>
                    <a:cs typeface="Arial" panose="020B0604020202020204" pitchFamily="34" charset="0"/>
                    <a:sym typeface="Arial" panose="020B0604020202020204" pitchFamily="34" charset="0"/>
                  </a:rPr>
                  <a:t>Barramento de Dados - BD – Largura L e Velocidade V</a:t>
                </a:r>
              </a:p>
              <a:p>
                <a:pPr marL="342900" indent="-342900" algn="l">
                  <a:lnSpc>
                    <a:spcPct val="150000"/>
                  </a:lnSpc>
                  <a:buFont typeface="Arial" panose="020B0604020202020204" pitchFamily="34" charset="0"/>
                  <a:buChar char="•"/>
                </a:pPr>
                <a:r>
                  <a:rPr lang="pt-BR" altLang="pt-BR" sz="2400" dirty="0">
                    <a:solidFill>
                      <a:srgbClr val="C00000"/>
                    </a:solidFill>
                    <a:latin typeface="Arial" panose="020B0604020202020204" pitchFamily="34" charset="0"/>
                    <a:cs typeface="Arial" panose="020B0604020202020204" pitchFamily="34" charset="0"/>
                    <a:sym typeface="Arial" panose="020B0604020202020204" pitchFamily="34" charset="0"/>
                  </a:rPr>
                  <a:t>Taxa de transferência T = L x V</a:t>
                </a:r>
              </a:p>
              <a:p>
                <a:pPr marL="342900" indent="-342900" algn="l">
                  <a:lnSpc>
                    <a:spcPct val="150000"/>
                  </a:lnSpc>
                  <a:buFont typeface="Arial" panose="020B0604020202020204" pitchFamily="34" charset="0"/>
                  <a:buChar char="•"/>
                </a:pPr>
                <a:r>
                  <a:rPr lang="pt-BR" altLang="pt-BR" sz="2400" dirty="0">
                    <a:solidFill>
                      <a:srgbClr val="C00000"/>
                    </a:solidFill>
                    <a:latin typeface="Arial" panose="020B0604020202020204" pitchFamily="34" charset="0"/>
                    <a:cs typeface="Arial" panose="020B0604020202020204" pitchFamily="34" charset="0"/>
                    <a:sym typeface="Arial" panose="020B0604020202020204" pitchFamily="34" charset="0"/>
                  </a:rPr>
                  <a:t>L = 10 bits e V = 100Mhz (Mbps)</a:t>
                </a:r>
              </a:p>
              <a:p>
                <a:pPr marL="342900" indent="-342900" algn="l">
                  <a:lnSpc>
                    <a:spcPct val="150000"/>
                  </a:lnSpc>
                  <a:buFont typeface="Arial" panose="020B0604020202020204" pitchFamily="34" charset="0"/>
                  <a:buChar char="•"/>
                </a:pPr>
                <a:r>
                  <a:rPr lang="pt-BR" altLang="pt-BR" sz="2400" dirty="0">
                    <a:solidFill>
                      <a:srgbClr val="C00000"/>
                    </a:solidFill>
                    <a:latin typeface="Arial" panose="020B0604020202020204" pitchFamily="34" charset="0"/>
                    <a:cs typeface="Arial" panose="020B0604020202020204" pitchFamily="34" charset="0"/>
                    <a:sym typeface="Arial" panose="020B0604020202020204" pitchFamily="34" charset="0"/>
                  </a:rPr>
                  <a:t>T = 1000Mbps</a:t>
                </a:r>
              </a:p>
              <a:p>
                <a:pPr algn="l">
                  <a:lnSpc>
                    <a:spcPct val="150000"/>
                  </a:lnSpc>
                </a:pPr>
                <a:endParaRPr lang="pt-BR" altLang="pt-BR" sz="2400" dirty="0">
                  <a:solidFill>
                    <a:srgbClr val="C00000"/>
                  </a:solidFill>
                  <a:latin typeface="Arial" panose="020B0604020202020204" pitchFamily="34" charset="0"/>
                  <a:cs typeface="Arial" panose="020B0604020202020204" pitchFamily="34" charset="0"/>
                  <a:sym typeface="Arial" panose="020B0604020202020204" pitchFamily="34" charset="0"/>
                </a:endParaRPr>
              </a:p>
            </p:txBody>
          </p:sp>
        </mc:Choice>
        <mc:Fallback>
          <p:sp>
            <p:nvSpPr>
              <p:cNvPr id="7173" name="Rectangle 5">
                <a:extLst>
                  <a:ext uri="{FF2B5EF4-FFF2-40B4-BE49-F238E27FC236}">
                    <a16:creationId xmlns:a16="http://schemas.microsoft.com/office/drawing/2014/main" id="{27305109-3859-42A2-87E1-F5A3FF7FF357}"/>
                  </a:ext>
                </a:extLst>
              </p:cNvPr>
              <p:cNvSpPr>
                <a:spLocks noRot="1" noChangeAspect="1" noMove="1" noResize="1" noEditPoints="1" noAdjustHandles="1" noChangeArrowheads="1" noChangeShapeType="1" noTextEdit="1"/>
              </p:cNvSpPr>
              <p:nvPr/>
            </p:nvSpPr>
            <p:spPr bwMode="auto">
              <a:xfrm>
                <a:off x="1510506" y="884237"/>
                <a:ext cx="9982200" cy="6794937"/>
              </a:xfrm>
              <a:prstGeom prst="rect">
                <a:avLst/>
              </a:prstGeom>
              <a:blipFill>
                <a:blip r:embed="rId4"/>
                <a:stretch>
                  <a:fillRect l="-3177" t="-1704" r="-2077"/>
                </a:stretch>
              </a:blip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pt-BR">
                    <a:noFill/>
                  </a:rPr>
                  <a:t> </a:t>
                </a:r>
              </a:p>
            </p:txBody>
          </p:sp>
        </mc:Fallback>
      </mc:AlternateContent>
    </p:spTree>
    <p:extLst>
      <p:ext uri="{BB962C8B-B14F-4D97-AF65-F5344CB8AC3E}">
        <p14:creationId xmlns:p14="http://schemas.microsoft.com/office/powerpoint/2010/main" val="1309055875"/>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9" name="Picture 1">
            <a:extLst>
              <a:ext uri="{FF2B5EF4-FFF2-40B4-BE49-F238E27FC236}">
                <a16:creationId xmlns:a16="http://schemas.microsoft.com/office/drawing/2014/main" id="{CFA650AC-DA87-8979-8E40-7C07B248C6A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8956675"/>
            <a:ext cx="13004800" cy="7794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170" name="Picture 2">
            <a:extLst>
              <a:ext uri="{FF2B5EF4-FFF2-40B4-BE49-F238E27FC236}">
                <a16:creationId xmlns:a16="http://schemas.microsoft.com/office/drawing/2014/main" id="{A2A6072A-A2E8-2CC5-4A22-627F9097C50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57163"/>
            <a:ext cx="13003213" cy="3143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171" name="Rectangle 3">
            <a:extLst>
              <a:ext uri="{FF2B5EF4-FFF2-40B4-BE49-F238E27FC236}">
                <a16:creationId xmlns:a16="http://schemas.microsoft.com/office/drawing/2014/main" id="{CD3F3418-0733-FA11-0BC5-9C936E359B05}"/>
              </a:ext>
            </a:extLst>
          </p:cNvPr>
          <p:cNvSpPr>
            <a:spLocks/>
          </p:cNvSpPr>
          <p:nvPr/>
        </p:nvSpPr>
        <p:spPr bwMode="auto">
          <a:xfrm>
            <a:off x="373063" y="361950"/>
            <a:ext cx="5348287" cy="317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38100" tIns="38100" rIns="38100" bIns="38100" anchor="ctr">
            <a:spAutoFit/>
          </a:bodyPr>
          <a:lstStyle/>
          <a:p>
            <a:r>
              <a:rPr lang="pt-BR" altLang="pt-BR" sz="1600" b="1" dirty="0">
                <a:solidFill>
                  <a:srgbClr val="1B8178"/>
                </a:solidFill>
                <a:latin typeface="Arial" panose="020B0604020202020204" pitchFamily="34" charset="0"/>
                <a:cs typeface="Arial" panose="020B0604020202020204" pitchFamily="34" charset="0"/>
                <a:sym typeface="Arial" panose="020B0604020202020204" pitchFamily="34" charset="0"/>
              </a:rPr>
              <a:t>Universidade Tuiuti do Paraná  |</a:t>
            </a:r>
            <a:r>
              <a:rPr lang="pt-BR" altLang="pt-BR" sz="1600" dirty="0"/>
              <a:t>  </a:t>
            </a:r>
            <a:r>
              <a:rPr lang="pt-BR" altLang="pt-BR" sz="1600" dirty="0">
                <a:latin typeface="Arial" panose="020B0604020202020204" pitchFamily="34" charset="0"/>
                <a:cs typeface="Arial" panose="020B0604020202020204" pitchFamily="34" charset="0"/>
                <a:sym typeface="Arial" panose="020B0604020202020204" pitchFamily="34" charset="0"/>
              </a:rPr>
              <a:t>Tema da apresentação</a:t>
            </a:r>
            <a:endParaRPr lang="pt-BR" altLang="pt-BR" sz="1600" dirty="0"/>
          </a:p>
        </p:txBody>
      </p:sp>
      <p:sp>
        <p:nvSpPr>
          <p:cNvPr id="7173" name="Rectangle 5">
            <a:extLst>
              <a:ext uri="{FF2B5EF4-FFF2-40B4-BE49-F238E27FC236}">
                <a16:creationId xmlns:a16="http://schemas.microsoft.com/office/drawing/2014/main" id="{27305109-3859-42A2-87E1-F5A3FF7FF357}"/>
              </a:ext>
            </a:extLst>
          </p:cNvPr>
          <p:cNvSpPr>
            <a:spLocks/>
          </p:cNvSpPr>
          <p:nvPr/>
        </p:nvSpPr>
        <p:spPr bwMode="auto">
          <a:xfrm>
            <a:off x="1510506" y="621308"/>
            <a:ext cx="9982200" cy="734893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38100" tIns="38100" rIns="38100" bIns="38100" anchor="ctr">
            <a:spAutoFit/>
          </a:bodyPr>
          <a:lstStyle/>
          <a:p>
            <a:pPr algn="l"/>
            <a:r>
              <a:rPr lang="pt-BR" altLang="pt-BR" sz="4600" b="1" dirty="0">
                <a:solidFill>
                  <a:srgbClr val="1B8178"/>
                </a:solidFill>
                <a:latin typeface="Arial" panose="020B0604020202020204" pitchFamily="34" charset="0"/>
                <a:cs typeface="Arial" panose="020B0604020202020204" pitchFamily="34" charset="0"/>
                <a:sym typeface="Arial" panose="020B0604020202020204" pitchFamily="34" charset="0"/>
              </a:rPr>
              <a:t>Revisão Bimestral 1BIM</a:t>
            </a:r>
          </a:p>
          <a:p>
            <a:pPr algn="l"/>
            <a:r>
              <a:rPr lang="pt-BR" altLang="pt-BR" sz="2100" dirty="0">
                <a:solidFill>
                  <a:srgbClr val="1B8178"/>
                </a:solidFill>
                <a:latin typeface="Arial" panose="020B0604020202020204" pitchFamily="34" charset="0"/>
                <a:cs typeface="Arial" panose="020B0604020202020204" pitchFamily="34" charset="0"/>
                <a:sym typeface="Arial" panose="020B0604020202020204" pitchFamily="34" charset="0"/>
              </a:rPr>
              <a:t>Sistema de computação – Barramentos</a:t>
            </a:r>
          </a:p>
          <a:p>
            <a:pPr algn="l"/>
            <a:endParaRPr lang="pt-BR" altLang="pt-BR" sz="1400" dirty="0">
              <a:solidFill>
                <a:srgbClr val="275D38"/>
              </a:solidFill>
            </a:endParaRPr>
          </a:p>
          <a:p>
            <a:pPr marL="342900" indent="-342900" algn="l">
              <a:lnSpc>
                <a:spcPct val="150000"/>
              </a:lnSpc>
              <a:buFont typeface="Arial" panose="020B0604020202020204" pitchFamily="34" charset="0"/>
              <a:buChar char="•"/>
            </a:pPr>
            <a:r>
              <a:rPr lang="pt-BR" altLang="pt-BR" sz="2400" dirty="0">
                <a:latin typeface="Arial" panose="020B0604020202020204" pitchFamily="34" charset="0"/>
                <a:cs typeface="Arial" panose="020B0604020202020204" pitchFamily="34" charset="0"/>
                <a:sym typeface="Arial" panose="020B0604020202020204" pitchFamily="34" charset="0"/>
              </a:rPr>
              <a:t>Um único barramento é ineficaz, pois velocidades de acesso aos dispositivos são muito diferentes. </a:t>
            </a:r>
            <a:r>
              <a:rPr lang="pt-BR" altLang="pt-BR" sz="2400" dirty="0" err="1">
                <a:latin typeface="Arial" panose="020B0604020202020204" pitchFamily="34" charset="0"/>
                <a:cs typeface="Arial" panose="020B0604020202020204" pitchFamily="34" charset="0"/>
                <a:sym typeface="Arial" panose="020B0604020202020204" pitchFamily="34" charset="0"/>
              </a:rPr>
              <a:t>Ex</a:t>
            </a:r>
            <a:r>
              <a:rPr lang="pt-BR" altLang="pt-BR" sz="2400" dirty="0">
                <a:latin typeface="Arial" panose="020B0604020202020204" pitchFamily="34" charset="0"/>
                <a:cs typeface="Arial" panose="020B0604020202020204" pitchFamily="34" charset="0"/>
                <a:sym typeface="Arial" panose="020B0604020202020204" pitchFamily="34" charset="0"/>
              </a:rPr>
              <a:t>:</a:t>
            </a:r>
          </a:p>
          <a:p>
            <a:pPr marL="342900" indent="-342900" algn="l">
              <a:lnSpc>
                <a:spcPct val="150000"/>
              </a:lnSpc>
              <a:buFont typeface="Arial" panose="020B0604020202020204" pitchFamily="34" charset="0"/>
              <a:buChar char="•"/>
            </a:pPr>
            <a:r>
              <a:rPr lang="pt-BR" altLang="pt-BR" sz="2400" dirty="0">
                <a:solidFill>
                  <a:srgbClr val="C00000"/>
                </a:solidFill>
                <a:latin typeface="Arial" panose="020B0604020202020204" pitchFamily="34" charset="0"/>
                <a:cs typeface="Arial" panose="020B0604020202020204" pitchFamily="34" charset="0"/>
                <a:sym typeface="Arial" panose="020B0604020202020204" pitchFamily="34" charset="0"/>
              </a:rPr>
              <a:t>Processador e Memória – velocidades elevadas</a:t>
            </a:r>
          </a:p>
          <a:p>
            <a:pPr marL="342900" indent="-342900" algn="l">
              <a:lnSpc>
                <a:spcPct val="150000"/>
              </a:lnSpc>
              <a:buFont typeface="Arial" panose="020B0604020202020204" pitchFamily="34" charset="0"/>
              <a:buChar char="•"/>
            </a:pPr>
            <a:r>
              <a:rPr lang="pt-BR" altLang="pt-BR" sz="2400" dirty="0">
                <a:solidFill>
                  <a:srgbClr val="C00000"/>
                </a:solidFill>
                <a:latin typeface="Arial" panose="020B0604020202020204" pitchFamily="34" charset="0"/>
                <a:cs typeface="Arial" panose="020B0604020202020204" pitchFamily="34" charset="0"/>
                <a:sym typeface="Arial" panose="020B0604020202020204" pitchFamily="34" charset="0"/>
              </a:rPr>
              <a:t>Teclado e Mouse – taxas de transferências muito baixas</a:t>
            </a:r>
          </a:p>
          <a:p>
            <a:pPr marL="342900" indent="-342900" algn="l">
              <a:lnSpc>
                <a:spcPct val="150000"/>
              </a:lnSpc>
              <a:buFont typeface="Arial" panose="020B0604020202020204" pitchFamily="34" charset="0"/>
              <a:buChar char="•"/>
            </a:pPr>
            <a:r>
              <a:rPr lang="pt-BR" altLang="pt-BR" sz="2400" dirty="0">
                <a:solidFill>
                  <a:schemeClr val="tx1"/>
                </a:solidFill>
                <a:latin typeface="Arial" panose="020B0604020202020204" pitchFamily="34" charset="0"/>
                <a:cs typeface="Arial" panose="020B0604020202020204" pitchFamily="34" charset="0"/>
                <a:sym typeface="Arial" panose="020B0604020202020204" pitchFamily="34" charset="0"/>
              </a:rPr>
              <a:t>Solução – Diferentes barramentos conectados por pontes</a:t>
            </a:r>
          </a:p>
          <a:p>
            <a:pPr marL="342900" indent="-342900" algn="l">
              <a:lnSpc>
                <a:spcPct val="150000"/>
              </a:lnSpc>
              <a:buFont typeface="Arial" panose="020B0604020202020204" pitchFamily="34" charset="0"/>
              <a:buChar char="•"/>
            </a:pPr>
            <a:r>
              <a:rPr lang="pt-BR" altLang="pt-BR" sz="2400" dirty="0">
                <a:solidFill>
                  <a:srgbClr val="C00000"/>
                </a:solidFill>
                <a:latin typeface="Arial" panose="020B0604020202020204" pitchFamily="34" charset="0"/>
                <a:cs typeface="Arial" panose="020B0604020202020204" pitchFamily="34" charset="0"/>
                <a:sym typeface="Arial" panose="020B0604020202020204" pitchFamily="34" charset="0"/>
              </a:rPr>
              <a:t>Barramento do sistema (processador, memória principal e memória cache) – system bus</a:t>
            </a:r>
          </a:p>
          <a:p>
            <a:pPr marL="342900" indent="-342900" algn="l">
              <a:lnSpc>
                <a:spcPct val="150000"/>
              </a:lnSpc>
              <a:buFont typeface="Arial" panose="020B0604020202020204" pitchFamily="34" charset="0"/>
              <a:buChar char="•"/>
            </a:pPr>
            <a:r>
              <a:rPr lang="pt-BR" altLang="pt-BR" sz="2400" dirty="0">
                <a:solidFill>
                  <a:srgbClr val="C00000"/>
                </a:solidFill>
                <a:latin typeface="Arial" panose="020B0604020202020204" pitchFamily="34" charset="0"/>
                <a:cs typeface="Arial" panose="020B0604020202020204" pitchFamily="34" charset="0"/>
                <a:sym typeface="Arial" panose="020B0604020202020204" pitchFamily="34" charset="0"/>
              </a:rPr>
              <a:t>Barramento de E/S de alta velocidade (HDs, placa de rede, placa de vídeo, etc.)</a:t>
            </a:r>
          </a:p>
          <a:p>
            <a:pPr marL="342900" indent="-342900" algn="l">
              <a:lnSpc>
                <a:spcPct val="150000"/>
              </a:lnSpc>
              <a:buFont typeface="Arial" panose="020B0604020202020204" pitchFamily="34" charset="0"/>
              <a:buChar char="•"/>
            </a:pPr>
            <a:r>
              <a:rPr lang="pt-BR" altLang="pt-BR" sz="2400" dirty="0">
                <a:solidFill>
                  <a:srgbClr val="C00000"/>
                </a:solidFill>
                <a:latin typeface="Arial" panose="020B0604020202020204" pitchFamily="34" charset="0"/>
                <a:cs typeface="Arial" panose="020B0604020202020204" pitchFamily="34" charset="0"/>
                <a:sym typeface="Arial" panose="020B0604020202020204" pitchFamily="34" charset="0"/>
              </a:rPr>
              <a:t>Barramento de E/S de baixa velocidade (teclado, mouse, impressora, scanner, etc.)</a:t>
            </a:r>
          </a:p>
        </p:txBody>
      </p:sp>
    </p:spTree>
    <p:extLst>
      <p:ext uri="{BB962C8B-B14F-4D97-AF65-F5344CB8AC3E}">
        <p14:creationId xmlns:p14="http://schemas.microsoft.com/office/powerpoint/2010/main" val="2225006867"/>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9" name="Picture 1">
            <a:extLst>
              <a:ext uri="{FF2B5EF4-FFF2-40B4-BE49-F238E27FC236}">
                <a16:creationId xmlns:a16="http://schemas.microsoft.com/office/drawing/2014/main" id="{CFA650AC-DA87-8979-8E40-7C07B248C6A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8956675"/>
            <a:ext cx="13004800" cy="7794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170" name="Picture 2">
            <a:extLst>
              <a:ext uri="{FF2B5EF4-FFF2-40B4-BE49-F238E27FC236}">
                <a16:creationId xmlns:a16="http://schemas.microsoft.com/office/drawing/2014/main" id="{A2A6072A-A2E8-2CC5-4A22-627F9097C50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57163"/>
            <a:ext cx="13003213" cy="3143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171" name="Rectangle 3">
            <a:extLst>
              <a:ext uri="{FF2B5EF4-FFF2-40B4-BE49-F238E27FC236}">
                <a16:creationId xmlns:a16="http://schemas.microsoft.com/office/drawing/2014/main" id="{CD3F3418-0733-FA11-0BC5-9C936E359B05}"/>
              </a:ext>
            </a:extLst>
          </p:cNvPr>
          <p:cNvSpPr>
            <a:spLocks/>
          </p:cNvSpPr>
          <p:nvPr/>
        </p:nvSpPr>
        <p:spPr bwMode="auto">
          <a:xfrm>
            <a:off x="373063" y="361950"/>
            <a:ext cx="5348287" cy="317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38100" tIns="38100" rIns="38100" bIns="38100" anchor="ctr">
            <a:spAutoFit/>
          </a:bodyPr>
          <a:lstStyle/>
          <a:p>
            <a:r>
              <a:rPr lang="pt-BR" altLang="pt-BR" sz="1600" b="1" dirty="0">
                <a:solidFill>
                  <a:srgbClr val="1B8178"/>
                </a:solidFill>
                <a:latin typeface="Arial" panose="020B0604020202020204" pitchFamily="34" charset="0"/>
                <a:cs typeface="Arial" panose="020B0604020202020204" pitchFamily="34" charset="0"/>
                <a:sym typeface="Arial" panose="020B0604020202020204" pitchFamily="34" charset="0"/>
              </a:rPr>
              <a:t>Universidade Tuiuti do Paraná  |</a:t>
            </a:r>
            <a:r>
              <a:rPr lang="pt-BR" altLang="pt-BR" sz="1600" dirty="0"/>
              <a:t>  </a:t>
            </a:r>
            <a:r>
              <a:rPr lang="pt-BR" altLang="pt-BR" sz="1600" dirty="0">
                <a:latin typeface="Arial" panose="020B0604020202020204" pitchFamily="34" charset="0"/>
                <a:cs typeface="Arial" panose="020B0604020202020204" pitchFamily="34" charset="0"/>
                <a:sym typeface="Arial" panose="020B0604020202020204" pitchFamily="34" charset="0"/>
              </a:rPr>
              <a:t>Tema da apresentação</a:t>
            </a:r>
            <a:endParaRPr lang="pt-BR" altLang="pt-BR" sz="1600" dirty="0"/>
          </a:p>
        </p:txBody>
      </p:sp>
      <p:sp>
        <p:nvSpPr>
          <p:cNvPr id="7173" name="Rectangle 5">
            <a:extLst>
              <a:ext uri="{FF2B5EF4-FFF2-40B4-BE49-F238E27FC236}">
                <a16:creationId xmlns:a16="http://schemas.microsoft.com/office/drawing/2014/main" id="{27305109-3859-42A2-87E1-F5A3FF7FF357}"/>
              </a:ext>
            </a:extLst>
          </p:cNvPr>
          <p:cNvSpPr>
            <a:spLocks/>
          </p:cNvSpPr>
          <p:nvPr/>
        </p:nvSpPr>
        <p:spPr bwMode="auto">
          <a:xfrm>
            <a:off x="1510506" y="679450"/>
            <a:ext cx="9982200" cy="13234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38100" tIns="38100" rIns="38100" bIns="38100" anchor="ctr">
            <a:spAutoFit/>
          </a:bodyPr>
          <a:lstStyle/>
          <a:p>
            <a:pPr algn="l"/>
            <a:r>
              <a:rPr lang="pt-BR" altLang="pt-BR" sz="4600" b="1" dirty="0">
                <a:solidFill>
                  <a:srgbClr val="1B8178"/>
                </a:solidFill>
                <a:latin typeface="Arial" panose="020B0604020202020204" pitchFamily="34" charset="0"/>
                <a:cs typeface="Arial" panose="020B0604020202020204" pitchFamily="34" charset="0"/>
                <a:sym typeface="Arial" panose="020B0604020202020204" pitchFamily="34" charset="0"/>
              </a:rPr>
              <a:t>Revisão Bimestral 1BIM</a:t>
            </a:r>
          </a:p>
          <a:p>
            <a:pPr algn="l"/>
            <a:r>
              <a:rPr lang="pt-BR" altLang="pt-BR" sz="2100" dirty="0">
                <a:solidFill>
                  <a:srgbClr val="1B8178"/>
                </a:solidFill>
                <a:latin typeface="Arial" panose="020B0604020202020204" pitchFamily="34" charset="0"/>
                <a:cs typeface="Arial" panose="020B0604020202020204" pitchFamily="34" charset="0"/>
                <a:sym typeface="Arial" panose="020B0604020202020204" pitchFamily="34" charset="0"/>
              </a:rPr>
              <a:t>Sistema de computação – Barramentos</a:t>
            </a:r>
          </a:p>
          <a:p>
            <a:pPr algn="l"/>
            <a:endParaRPr lang="pt-BR" altLang="pt-BR" sz="1400" dirty="0">
              <a:solidFill>
                <a:srgbClr val="275D38"/>
              </a:solidFill>
            </a:endParaRPr>
          </a:p>
        </p:txBody>
      </p:sp>
      <p:pic>
        <p:nvPicPr>
          <p:cNvPr id="3" name="Imagem 2">
            <a:extLst>
              <a:ext uri="{FF2B5EF4-FFF2-40B4-BE49-F238E27FC236}">
                <a16:creationId xmlns:a16="http://schemas.microsoft.com/office/drawing/2014/main" id="{1639EEC7-C51E-7BB6-7EC4-2CFBE62A79E4}"/>
              </a:ext>
            </a:extLst>
          </p:cNvPr>
          <p:cNvPicPr>
            <a:picLocks noChangeAspect="1"/>
          </p:cNvPicPr>
          <p:nvPr/>
        </p:nvPicPr>
        <p:blipFill>
          <a:blip r:embed="rId4"/>
          <a:stretch>
            <a:fillRect/>
          </a:stretch>
        </p:blipFill>
        <p:spPr>
          <a:xfrm>
            <a:off x="3200733" y="1937927"/>
            <a:ext cx="6601746" cy="5877745"/>
          </a:xfrm>
          <a:prstGeom prst="rect">
            <a:avLst/>
          </a:prstGeom>
        </p:spPr>
      </p:pic>
    </p:spTree>
    <p:extLst>
      <p:ext uri="{BB962C8B-B14F-4D97-AF65-F5344CB8AC3E}">
        <p14:creationId xmlns:p14="http://schemas.microsoft.com/office/powerpoint/2010/main" val="3832591456"/>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9" name="Picture 1">
            <a:extLst>
              <a:ext uri="{FF2B5EF4-FFF2-40B4-BE49-F238E27FC236}">
                <a16:creationId xmlns:a16="http://schemas.microsoft.com/office/drawing/2014/main" id="{CFA650AC-DA87-8979-8E40-7C07B248C6A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8956675"/>
            <a:ext cx="13004800" cy="7794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170" name="Picture 2">
            <a:extLst>
              <a:ext uri="{FF2B5EF4-FFF2-40B4-BE49-F238E27FC236}">
                <a16:creationId xmlns:a16="http://schemas.microsoft.com/office/drawing/2014/main" id="{A2A6072A-A2E8-2CC5-4A22-627F9097C50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57163"/>
            <a:ext cx="13003213" cy="3143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171" name="Rectangle 3">
            <a:extLst>
              <a:ext uri="{FF2B5EF4-FFF2-40B4-BE49-F238E27FC236}">
                <a16:creationId xmlns:a16="http://schemas.microsoft.com/office/drawing/2014/main" id="{CD3F3418-0733-FA11-0BC5-9C936E359B05}"/>
              </a:ext>
            </a:extLst>
          </p:cNvPr>
          <p:cNvSpPr>
            <a:spLocks/>
          </p:cNvSpPr>
          <p:nvPr/>
        </p:nvSpPr>
        <p:spPr bwMode="auto">
          <a:xfrm>
            <a:off x="373063" y="361950"/>
            <a:ext cx="5348287" cy="317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38100" tIns="38100" rIns="38100" bIns="38100" anchor="ctr">
            <a:spAutoFit/>
          </a:bodyPr>
          <a:lstStyle/>
          <a:p>
            <a:r>
              <a:rPr lang="pt-BR" altLang="pt-BR" sz="1600" b="1" dirty="0">
                <a:solidFill>
                  <a:srgbClr val="1B8178"/>
                </a:solidFill>
                <a:latin typeface="Arial" panose="020B0604020202020204" pitchFamily="34" charset="0"/>
                <a:cs typeface="Arial" panose="020B0604020202020204" pitchFamily="34" charset="0"/>
                <a:sym typeface="Arial" panose="020B0604020202020204" pitchFamily="34" charset="0"/>
              </a:rPr>
              <a:t>Universidade Tuiuti do Paraná  |</a:t>
            </a:r>
            <a:r>
              <a:rPr lang="pt-BR" altLang="pt-BR" sz="1600" dirty="0"/>
              <a:t>  </a:t>
            </a:r>
            <a:r>
              <a:rPr lang="pt-BR" altLang="pt-BR" sz="1600" dirty="0">
                <a:latin typeface="Arial" panose="020B0604020202020204" pitchFamily="34" charset="0"/>
                <a:cs typeface="Arial" panose="020B0604020202020204" pitchFamily="34" charset="0"/>
                <a:sym typeface="Arial" panose="020B0604020202020204" pitchFamily="34" charset="0"/>
              </a:rPr>
              <a:t>Tema da apresentação</a:t>
            </a:r>
            <a:endParaRPr lang="pt-BR" altLang="pt-BR" sz="1600" dirty="0"/>
          </a:p>
        </p:txBody>
      </p:sp>
      <p:sp>
        <p:nvSpPr>
          <p:cNvPr id="7173" name="Rectangle 5">
            <a:extLst>
              <a:ext uri="{FF2B5EF4-FFF2-40B4-BE49-F238E27FC236}">
                <a16:creationId xmlns:a16="http://schemas.microsoft.com/office/drawing/2014/main" id="{27305109-3859-42A2-87E1-F5A3FF7FF357}"/>
              </a:ext>
            </a:extLst>
          </p:cNvPr>
          <p:cNvSpPr>
            <a:spLocks/>
          </p:cNvSpPr>
          <p:nvPr/>
        </p:nvSpPr>
        <p:spPr bwMode="auto">
          <a:xfrm>
            <a:off x="1510506" y="832534"/>
            <a:ext cx="9982200" cy="40249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38100" tIns="38100" rIns="38100" bIns="38100" anchor="ctr">
            <a:spAutoFit/>
          </a:bodyPr>
          <a:lstStyle/>
          <a:p>
            <a:pPr algn="l"/>
            <a:r>
              <a:rPr lang="pt-BR" altLang="pt-BR" sz="4600" b="1" dirty="0">
                <a:solidFill>
                  <a:srgbClr val="1B8178"/>
                </a:solidFill>
                <a:latin typeface="Arial" panose="020B0604020202020204" pitchFamily="34" charset="0"/>
                <a:cs typeface="Arial" panose="020B0604020202020204" pitchFamily="34" charset="0"/>
                <a:sym typeface="Arial" panose="020B0604020202020204" pitchFamily="34" charset="0"/>
              </a:rPr>
              <a:t>Revisão Bimestral 1BIM</a:t>
            </a:r>
          </a:p>
          <a:p>
            <a:pPr algn="l"/>
            <a:r>
              <a:rPr lang="pt-BR" altLang="pt-BR" sz="2100" dirty="0">
                <a:solidFill>
                  <a:srgbClr val="1B8178"/>
                </a:solidFill>
                <a:latin typeface="Arial" panose="020B0604020202020204" pitchFamily="34" charset="0"/>
                <a:cs typeface="Arial" panose="020B0604020202020204" pitchFamily="34" charset="0"/>
                <a:sym typeface="Arial" panose="020B0604020202020204" pitchFamily="34" charset="0"/>
              </a:rPr>
              <a:t>Sistema de computação – Representação</a:t>
            </a:r>
          </a:p>
          <a:p>
            <a:pPr algn="l"/>
            <a:endParaRPr lang="pt-BR" altLang="pt-BR" sz="1400" dirty="0">
              <a:solidFill>
                <a:srgbClr val="275D38"/>
              </a:solidFill>
            </a:endParaRPr>
          </a:p>
          <a:p>
            <a:pPr marL="342900" indent="-342900" algn="l">
              <a:lnSpc>
                <a:spcPct val="150000"/>
              </a:lnSpc>
              <a:buFont typeface="Arial" panose="020B0604020202020204" pitchFamily="34" charset="0"/>
              <a:buChar char="•"/>
            </a:pPr>
            <a:r>
              <a:rPr lang="pt-BR" altLang="pt-BR" sz="2400" dirty="0">
                <a:latin typeface="Arial" panose="020B0604020202020204" pitchFamily="34" charset="0"/>
                <a:cs typeface="Arial" panose="020B0604020202020204" pitchFamily="34" charset="0"/>
                <a:sym typeface="Arial" panose="020B0604020202020204" pitchFamily="34" charset="0"/>
              </a:rPr>
              <a:t>O Bit, o Caractere, o Byte e a Palavra</a:t>
            </a:r>
          </a:p>
          <a:p>
            <a:pPr marL="342900" indent="-342900" algn="l">
              <a:lnSpc>
                <a:spcPct val="150000"/>
              </a:lnSpc>
              <a:buFont typeface="Arial" panose="020B0604020202020204" pitchFamily="34" charset="0"/>
              <a:buChar char="•"/>
            </a:pPr>
            <a:r>
              <a:rPr lang="pt-BR" altLang="pt-BR" sz="2400" dirty="0">
                <a:solidFill>
                  <a:srgbClr val="C00000"/>
                </a:solidFill>
                <a:latin typeface="Arial" panose="020B0604020202020204" pitchFamily="34" charset="0"/>
                <a:cs typeface="Arial" panose="020B0604020202020204" pitchFamily="34" charset="0"/>
                <a:sym typeface="Arial" panose="020B0604020202020204" pitchFamily="34" charset="0"/>
              </a:rPr>
              <a:t>Toda informação introduzida em um computador (sejam dados que serão processados ou instruções de um programa) precisa ser entendida pela máquina, para que possa corretamente interpretá-la e processá-la.</a:t>
            </a:r>
          </a:p>
        </p:txBody>
      </p:sp>
    </p:spTree>
    <p:extLst>
      <p:ext uri="{BB962C8B-B14F-4D97-AF65-F5344CB8AC3E}">
        <p14:creationId xmlns:p14="http://schemas.microsoft.com/office/powerpoint/2010/main" val="2396343065"/>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9" name="Picture 1">
            <a:extLst>
              <a:ext uri="{FF2B5EF4-FFF2-40B4-BE49-F238E27FC236}">
                <a16:creationId xmlns:a16="http://schemas.microsoft.com/office/drawing/2014/main" id="{CFA650AC-DA87-8979-8E40-7C07B248C6A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8956675"/>
            <a:ext cx="13004800" cy="7794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170" name="Picture 2">
            <a:extLst>
              <a:ext uri="{FF2B5EF4-FFF2-40B4-BE49-F238E27FC236}">
                <a16:creationId xmlns:a16="http://schemas.microsoft.com/office/drawing/2014/main" id="{A2A6072A-A2E8-2CC5-4A22-627F9097C50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57163"/>
            <a:ext cx="13003213" cy="3143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171" name="Rectangle 3">
            <a:extLst>
              <a:ext uri="{FF2B5EF4-FFF2-40B4-BE49-F238E27FC236}">
                <a16:creationId xmlns:a16="http://schemas.microsoft.com/office/drawing/2014/main" id="{CD3F3418-0733-FA11-0BC5-9C936E359B05}"/>
              </a:ext>
            </a:extLst>
          </p:cNvPr>
          <p:cNvSpPr>
            <a:spLocks/>
          </p:cNvSpPr>
          <p:nvPr/>
        </p:nvSpPr>
        <p:spPr bwMode="auto">
          <a:xfrm>
            <a:off x="373063" y="361950"/>
            <a:ext cx="5348287" cy="317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38100" tIns="38100" rIns="38100" bIns="38100" anchor="ctr">
            <a:spAutoFit/>
          </a:bodyPr>
          <a:lstStyle/>
          <a:p>
            <a:r>
              <a:rPr lang="pt-BR" altLang="pt-BR" sz="1600" b="1" dirty="0">
                <a:solidFill>
                  <a:srgbClr val="1B8178"/>
                </a:solidFill>
                <a:latin typeface="Arial" panose="020B0604020202020204" pitchFamily="34" charset="0"/>
                <a:cs typeface="Arial" panose="020B0604020202020204" pitchFamily="34" charset="0"/>
                <a:sym typeface="Arial" panose="020B0604020202020204" pitchFamily="34" charset="0"/>
              </a:rPr>
              <a:t>Universidade Tuiuti do Paraná  |</a:t>
            </a:r>
            <a:r>
              <a:rPr lang="pt-BR" altLang="pt-BR" sz="1600" dirty="0"/>
              <a:t>  </a:t>
            </a:r>
            <a:r>
              <a:rPr lang="pt-BR" altLang="pt-BR" sz="1600" dirty="0">
                <a:latin typeface="Arial" panose="020B0604020202020204" pitchFamily="34" charset="0"/>
                <a:cs typeface="Arial" panose="020B0604020202020204" pitchFamily="34" charset="0"/>
                <a:sym typeface="Arial" panose="020B0604020202020204" pitchFamily="34" charset="0"/>
              </a:rPr>
              <a:t>Tema da apresentação</a:t>
            </a:r>
            <a:endParaRPr lang="pt-BR" altLang="pt-BR" sz="1600" dirty="0"/>
          </a:p>
        </p:txBody>
      </p:sp>
      <p:sp>
        <p:nvSpPr>
          <p:cNvPr id="7173" name="Rectangle 5">
            <a:extLst>
              <a:ext uri="{FF2B5EF4-FFF2-40B4-BE49-F238E27FC236}">
                <a16:creationId xmlns:a16="http://schemas.microsoft.com/office/drawing/2014/main" id="{27305109-3859-42A2-87E1-F5A3FF7FF357}"/>
              </a:ext>
            </a:extLst>
          </p:cNvPr>
          <p:cNvSpPr>
            <a:spLocks/>
          </p:cNvSpPr>
          <p:nvPr/>
        </p:nvSpPr>
        <p:spPr bwMode="auto">
          <a:xfrm>
            <a:off x="1363662" y="931347"/>
            <a:ext cx="10275887" cy="44752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spAutoFit/>
          </a:bodyPr>
          <a:lstStyle/>
          <a:p>
            <a:pPr algn="l"/>
            <a:r>
              <a:rPr lang="pt-BR" altLang="pt-BR" sz="4600" b="1" dirty="0">
                <a:solidFill>
                  <a:srgbClr val="1B8178"/>
                </a:solidFill>
                <a:latin typeface="Arial" panose="020B0604020202020204" pitchFamily="34" charset="0"/>
                <a:cs typeface="Arial" panose="020B0604020202020204" pitchFamily="34" charset="0"/>
                <a:sym typeface="Arial" panose="020B0604020202020204" pitchFamily="34" charset="0"/>
              </a:rPr>
              <a:t>Revisão Bimestral 1BIM</a:t>
            </a:r>
          </a:p>
          <a:p>
            <a:pPr algn="l"/>
            <a:r>
              <a:rPr lang="pt-BR" altLang="pt-BR" sz="2100" dirty="0">
                <a:solidFill>
                  <a:srgbClr val="1B8178"/>
                </a:solidFill>
                <a:latin typeface="Arial" panose="020B0604020202020204" pitchFamily="34" charset="0"/>
                <a:cs typeface="Arial" panose="020B0604020202020204" pitchFamily="34" charset="0"/>
                <a:sym typeface="Arial" panose="020B0604020202020204" pitchFamily="34" charset="0"/>
              </a:rPr>
              <a:t>Introdução</a:t>
            </a:r>
          </a:p>
          <a:p>
            <a:pPr algn="l"/>
            <a:endParaRPr lang="pt-BR" altLang="pt-BR" sz="1400" dirty="0">
              <a:solidFill>
                <a:srgbClr val="275D38"/>
              </a:solidFill>
            </a:endParaRPr>
          </a:p>
          <a:p>
            <a:pPr marL="285750" indent="-285750" algn="l">
              <a:lnSpc>
                <a:spcPct val="150000"/>
              </a:lnSpc>
              <a:buFont typeface="Arial" panose="020B0604020202020204" pitchFamily="34" charset="0"/>
              <a:buChar char="•"/>
            </a:pPr>
            <a:r>
              <a:rPr lang="pt-BR" altLang="pt-BR" sz="2800" dirty="0">
                <a:latin typeface="Arial" panose="020B0604020202020204" pitchFamily="34" charset="0"/>
                <a:cs typeface="Arial" panose="020B0604020202020204" pitchFamily="34" charset="0"/>
                <a:sym typeface="Arial" panose="020B0604020202020204" pitchFamily="34" charset="0"/>
              </a:rPr>
              <a:t>O que é um computador?</a:t>
            </a:r>
          </a:p>
          <a:p>
            <a:pPr marL="285750" indent="-285750" algn="l">
              <a:lnSpc>
                <a:spcPct val="150000"/>
              </a:lnSpc>
              <a:buFont typeface="Arial" panose="020B0604020202020204" pitchFamily="34" charset="0"/>
              <a:buChar char="•"/>
            </a:pPr>
            <a:r>
              <a:rPr lang="pt-BR" altLang="pt-BR" sz="2800" dirty="0">
                <a:solidFill>
                  <a:srgbClr val="C00000"/>
                </a:solidFill>
                <a:latin typeface="Arial" panose="020B0604020202020204" pitchFamily="34" charset="0"/>
                <a:cs typeface="Arial" panose="020B0604020202020204" pitchFamily="34" charset="0"/>
                <a:sym typeface="Arial" panose="020B0604020202020204" pitchFamily="34" charset="0"/>
              </a:rPr>
              <a:t>Conjunto de partes eletrônicas e eletromecânicas</a:t>
            </a:r>
          </a:p>
          <a:p>
            <a:pPr marL="285750" indent="-285750" algn="l">
              <a:lnSpc>
                <a:spcPct val="150000"/>
              </a:lnSpc>
              <a:buFont typeface="Arial" panose="020B0604020202020204" pitchFamily="34" charset="0"/>
              <a:buChar char="•"/>
            </a:pPr>
            <a:r>
              <a:rPr lang="pt-BR" altLang="pt-BR" sz="2800" dirty="0">
                <a:solidFill>
                  <a:srgbClr val="C00000"/>
                </a:solidFill>
                <a:latin typeface="Arial" panose="020B0604020202020204" pitchFamily="34" charset="0"/>
                <a:cs typeface="Arial" panose="020B0604020202020204" pitchFamily="34" charset="0"/>
                <a:sym typeface="Arial" panose="020B0604020202020204" pitchFamily="34" charset="0"/>
              </a:rPr>
              <a:t>Coletar</a:t>
            </a:r>
          </a:p>
          <a:p>
            <a:pPr marL="285750" indent="-285750" algn="l">
              <a:lnSpc>
                <a:spcPct val="150000"/>
              </a:lnSpc>
              <a:buFont typeface="Arial" panose="020B0604020202020204" pitchFamily="34" charset="0"/>
              <a:buChar char="•"/>
            </a:pPr>
            <a:r>
              <a:rPr lang="pt-BR" altLang="pt-BR" sz="2800" dirty="0">
                <a:solidFill>
                  <a:srgbClr val="C00000"/>
                </a:solidFill>
                <a:latin typeface="Arial" panose="020B0604020202020204" pitchFamily="34" charset="0"/>
                <a:cs typeface="Arial" panose="020B0604020202020204" pitchFamily="34" charset="0"/>
                <a:sym typeface="Arial" panose="020B0604020202020204" pitchFamily="34" charset="0"/>
              </a:rPr>
              <a:t>Manipular</a:t>
            </a:r>
          </a:p>
          <a:p>
            <a:pPr marL="285750" indent="-285750" algn="l">
              <a:lnSpc>
                <a:spcPct val="150000"/>
              </a:lnSpc>
              <a:buFont typeface="Arial" panose="020B0604020202020204" pitchFamily="34" charset="0"/>
              <a:buChar char="•"/>
            </a:pPr>
            <a:r>
              <a:rPr lang="pt-BR" altLang="pt-BR" sz="2800" dirty="0">
                <a:solidFill>
                  <a:srgbClr val="C00000"/>
                </a:solidFill>
                <a:latin typeface="Arial" panose="020B0604020202020204" pitchFamily="34" charset="0"/>
                <a:cs typeface="Arial" panose="020B0604020202020204" pitchFamily="34" charset="0"/>
                <a:sym typeface="Arial" panose="020B0604020202020204" pitchFamily="34" charset="0"/>
              </a:rPr>
              <a:t>Resultados</a:t>
            </a:r>
            <a:endParaRPr lang="pt-BR" altLang="pt-BR" sz="2800" dirty="0">
              <a:latin typeface="Arial" panose="020B0604020202020204" pitchFamily="34" charset="0"/>
              <a:cs typeface="Arial" panose="020B0604020202020204" pitchFamily="34" charset="0"/>
              <a:sym typeface="Arial" panose="020B0604020202020204" pitchFamily="34" charset="0"/>
            </a:endParaRPr>
          </a:p>
        </p:txBody>
      </p:sp>
    </p:spTree>
    <p:extLst>
      <p:ext uri="{BB962C8B-B14F-4D97-AF65-F5344CB8AC3E}">
        <p14:creationId xmlns:p14="http://schemas.microsoft.com/office/powerpoint/2010/main" val="1053786978"/>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9" name="Picture 1">
            <a:extLst>
              <a:ext uri="{FF2B5EF4-FFF2-40B4-BE49-F238E27FC236}">
                <a16:creationId xmlns:a16="http://schemas.microsoft.com/office/drawing/2014/main" id="{CFA650AC-DA87-8979-8E40-7C07B248C6A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8956675"/>
            <a:ext cx="13004800" cy="7794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170" name="Picture 2">
            <a:extLst>
              <a:ext uri="{FF2B5EF4-FFF2-40B4-BE49-F238E27FC236}">
                <a16:creationId xmlns:a16="http://schemas.microsoft.com/office/drawing/2014/main" id="{A2A6072A-A2E8-2CC5-4A22-627F9097C50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57163"/>
            <a:ext cx="13003213" cy="3143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171" name="Rectangle 3">
            <a:extLst>
              <a:ext uri="{FF2B5EF4-FFF2-40B4-BE49-F238E27FC236}">
                <a16:creationId xmlns:a16="http://schemas.microsoft.com/office/drawing/2014/main" id="{CD3F3418-0733-FA11-0BC5-9C936E359B05}"/>
              </a:ext>
            </a:extLst>
          </p:cNvPr>
          <p:cNvSpPr>
            <a:spLocks/>
          </p:cNvSpPr>
          <p:nvPr/>
        </p:nvSpPr>
        <p:spPr bwMode="auto">
          <a:xfrm>
            <a:off x="373063" y="361950"/>
            <a:ext cx="5348287" cy="317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38100" tIns="38100" rIns="38100" bIns="38100" anchor="ctr">
            <a:spAutoFit/>
          </a:bodyPr>
          <a:lstStyle/>
          <a:p>
            <a:r>
              <a:rPr lang="pt-BR" altLang="pt-BR" sz="1600" b="1" dirty="0">
                <a:solidFill>
                  <a:srgbClr val="1B8178"/>
                </a:solidFill>
                <a:latin typeface="Arial" panose="020B0604020202020204" pitchFamily="34" charset="0"/>
                <a:cs typeface="Arial" panose="020B0604020202020204" pitchFamily="34" charset="0"/>
                <a:sym typeface="Arial" panose="020B0604020202020204" pitchFamily="34" charset="0"/>
              </a:rPr>
              <a:t>Universidade Tuiuti do Paraná  |</a:t>
            </a:r>
            <a:r>
              <a:rPr lang="pt-BR" altLang="pt-BR" sz="1600" dirty="0"/>
              <a:t>  </a:t>
            </a:r>
            <a:r>
              <a:rPr lang="pt-BR" altLang="pt-BR" sz="1600" dirty="0">
                <a:latin typeface="Arial" panose="020B0604020202020204" pitchFamily="34" charset="0"/>
                <a:cs typeface="Arial" panose="020B0604020202020204" pitchFamily="34" charset="0"/>
                <a:sym typeface="Arial" panose="020B0604020202020204" pitchFamily="34" charset="0"/>
              </a:rPr>
              <a:t>Tema da apresentação</a:t>
            </a:r>
            <a:endParaRPr lang="pt-BR" altLang="pt-BR" sz="1600" dirty="0"/>
          </a:p>
        </p:txBody>
      </p:sp>
      <p:sp>
        <p:nvSpPr>
          <p:cNvPr id="7173" name="Rectangle 5">
            <a:extLst>
              <a:ext uri="{FF2B5EF4-FFF2-40B4-BE49-F238E27FC236}">
                <a16:creationId xmlns:a16="http://schemas.microsoft.com/office/drawing/2014/main" id="{27305109-3859-42A2-87E1-F5A3FF7FF357}"/>
              </a:ext>
            </a:extLst>
          </p:cNvPr>
          <p:cNvSpPr>
            <a:spLocks/>
          </p:cNvSpPr>
          <p:nvPr/>
        </p:nvSpPr>
        <p:spPr bwMode="auto">
          <a:xfrm>
            <a:off x="1510506" y="665498"/>
            <a:ext cx="9982200" cy="67949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38100" tIns="38100" rIns="38100" bIns="38100" anchor="ctr">
            <a:spAutoFit/>
          </a:bodyPr>
          <a:lstStyle/>
          <a:p>
            <a:pPr algn="l"/>
            <a:r>
              <a:rPr lang="pt-BR" altLang="pt-BR" sz="4600" b="1" dirty="0">
                <a:solidFill>
                  <a:srgbClr val="1B8178"/>
                </a:solidFill>
                <a:latin typeface="Arial" panose="020B0604020202020204" pitchFamily="34" charset="0"/>
                <a:cs typeface="Arial" panose="020B0604020202020204" pitchFamily="34" charset="0"/>
                <a:sym typeface="Arial" panose="020B0604020202020204" pitchFamily="34" charset="0"/>
              </a:rPr>
              <a:t>Revisão Bimestral 1BIM</a:t>
            </a:r>
          </a:p>
          <a:p>
            <a:pPr algn="l"/>
            <a:r>
              <a:rPr lang="pt-BR" altLang="pt-BR" sz="2100" dirty="0">
                <a:solidFill>
                  <a:srgbClr val="1B8178"/>
                </a:solidFill>
                <a:latin typeface="Arial" panose="020B0604020202020204" pitchFamily="34" charset="0"/>
                <a:cs typeface="Arial" panose="020B0604020202020204" pitchFamily="34" charset="0"/>
                <a:sym typeface="Arial" panose="020B0604020202020204" pitchFamily="34" charset="0"/>
              </a:rPr>
              <a:t>Sistema de computação – Representação</a:t>
            </a:r>
          </a:p>
          <a:p>
            <a:pPr algn="l"/>
            <a:endParaRPr lang="pt-BR" altLang="pt-BR" sz="1400" dirty="0">
              <a:solidFill>
                <a:srgbClr val="275D38"/>
              </a:solidFill>
            </a:endParaRPr>
          </a:p>
          <a:p>
            <a:pPr marL="342900" indent="-342900" algn="l">
              <a:lnSpc>
                <a:spcPct val="150000"/>
              </a:lnSpc>
              <a:buFont typeface="Arial" panose="020B0604020202020204" pitchFamily="34" charset="0"/>
              <a:buChar char="•"/>
            </a:pPr>
            <a:r>
              <a:rPr lang="pt-BR" altLang="pt-BR" sz="2400" dirty="0">
                <a:latin typeface="Arial" panose="020B0604020202020204" pitchFamily="34" charset="0"/>
                <a:cs typeface="Arial" panose="020B0604020202020204" pitchFamily="34" charset="0"/>
                <a:sym typeface="Arial" panose="020B0604020202020204" pitchFamily="34" charset="0"/>
              </a:rPr>
              <a:t>O Bit é a representação da medida do computador no sistema Binário, podendo ser 0 ou 1.</a:t>
            </a:r>
          </a:p>
          <a:p>
            <a:pPr marL="342900" indent="-342900" algn="l">
              <a:lnSpc>
                <a:spcPct val="150000"/>
              </a:lnSpc>
              <a:buFont typeface="Arial" panose="020B0604020202020204" pitchFamily="34" charset="0"/>
              <a:buChar char="•"/>
            </a:pPr>
            <a:r>
              <a:rPr lang="pt-BR" altLang="pt-BR" sz="2400" dirty="0">
                <a:solidFill>
                  <a:schemeClr val="tx1"/>
                </a:solidFill>
                <a:latin typeface="Arial" panose="020B0604020202020204" pitchFamily="34" charset="0"/>
                <a:cs typeface="Arial" panose="020B0604020202020204" pitchFamily="34" charset="0"/>
                <a:sym typeface="Arial" panose="020B0604020202020204" pitchFamily="34" charset="0"/>
              </a:rPr>
              <a:t>O byte é o conjunto de 8 bits utilizado como base no armazenamento das memórias. 1 Byte = 8 bits</a:t>
            </a:r>
          </a:p>
          <a:p>
            <a:pPr marL="342900" indent="-342900" algn="l">
              <a:lnSpc>
                <a:spcPct val="150000"/>
              </a:lnSpc>
              <a:buFont typeface="Arial" panose="020B0604020202020204" pitchFamily="34" charset="0"/>
              <a:buChar char="•"/>
            </a:pPr>
            <a:r>
              <a:rPr lang="pt-BR" altLang="pt-BR" sz="2400" dirty="0">
                <a:solidFill>
                  <a:schemeClr val="tx1"/>
                </a:solidFill>
                <a:latin typeface="Arial" panose="020B0604020202020204" pitchFamily="34" charset="0"/>
                <a:cs typeface="Arial" panose="020B0604020202020204" pitchFamily="34" charset="0"/>
                <a:sym typeface="Arial" panose="020B0604020202020204" pitchFamily="34" charset="0"/>
              </a:rPr>
              <a:t>O caractere é a representação dos algarismos disponível na linguagem humana (23 caracteres alfabeto, 10 números e sinais de pontuação. ( BCD, ASCII e UNICODE)</a:t>
            </a:r>
          </a:p>
          <a:p>
            <a:pPr marL="342900" indent="-342900" algn="l">
              <a:lnSpc>
                <a:spcPct val="150000"/>
              </a:lnSpc>
              <a:buFont typeface="Arial" panose="020B0604020202020204" pitchFamily="34" charset="0"/>
              <a:buChar char="•"/>
            </a:pPr>
            <a:r>
              <a:rPr lang="pt-BR" altLang="pt-BR" sz="2400" dirty="0">
                <a:solidFill>
                  <a:schemeClr val="tx1"/>
                </a:solidFill>
                <a:latin typeface="Arial" panose="020B0604020202020204" pitchFamily="34" charset="0"/>
                <a:cs typeface="Arial" panose="020B0604020202020204" pitchFamily="34" charset="0"/>
                <a:sym typeface="Arial" panose="020B0604020202020204" pitchFamily="34" charset="0"/>
              </a:rPr>
              <a:t>A palavra representa o tamanho máximo que a arquitetura pode representar para trabalhar em determinadas situações. </a:t>
            </a:r>
            <a:r>
              <a:rPr lang="pt-BR" altLang="pt-BR" sz="2400" dirty="0" err="1">
                <a:solidFill>
                  <a:schemeClr val="tx1"/>
                </a:solidFill>
                <a:latin typeface="Arial" panose="020B0604020202020204" pitchFamily="34" charset="0"/>
                <a:cs typeface="Arial" panose="020B0604020202020204" pitchFamily="34" charset="0"/>
                <a:sym typeface="Arial" panose="020B0604020202020204" pitchFamily="34" charset="0"/>
              </a:rPr>
              <a:t>Ex</a:t>
            </a:r>
            <a:r>
              <a:rPr lang="pt-BR" altLang="pt-BR" sz="2400" dirty="0">
                <a:solidFill>
                  <a:schemeClr val="tx1"/>
                </a:solidFill>
                <a:latin typeface="Arial" panose="020B0604020202020204" pitchFamily="34" charset="0"/>
                <a:cs typeface="Arial" panose="020B0604020202020204" pitchFamily="34" charset="0"/>
                <a:sym typeface="Arial" panose="020B0604020202020204" pitchFamily="34" charset="0"/>
              </a:rPr>
              <a:t>: Arquitetura 32 bits ou 64 bits.</a:t>
            </a:r>
          </a:p>
        </p:txBody>
      </p:sp>
    </p:spTree>
    <p:extLst>
      <p:ext uri="{BB962C8B-B14F-4D97-AF65-F5344CB8AC3E}">
        <p14:creationId xmlns:p14="http://schemas.microsoft.com/office/powerpoint/2010/main" val="3768519578"/>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9" name="Picture 1">
            <a:extLst>
              <a:ext uri="{FF2B5EF4-FFF2-40B4-BE49-F238E27FC236}">
                <a16:creationId xmlns:a16="http://schemas.microsoft.com/office/drawing/2014/main" id="{CFA650AC-DA87-8979-8E40-7C07B248C6A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8956675"/>
            <a:ext cx="13004800" cy="7794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170" name="Picture 2">
            <a:extLst>
              <a:ext uri="{FF2B5EF4-FFF2-40B4-BE49-F238E27FC236}">
                <a16:creationId xmlns:a16="http://schemas.microsoft.com/office/drawing/2014/main" id="{A2A6072A-A2E8-2CC5-4A22-627F9097C50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57163"/>
            <a:ext cx="13003213" cy="3143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171" name="Rectangle 3">
            <a:extLst>
              <a:ext uri="{FF2B5EF4-FFF2-40B4-BE49-F238E27FC236}">
                <a16:creationId xmlns:a16="http://schemas.microsoft.com/office/drawing/2014/main" id="{CD3F3418-0733-FA11-0BC5-9C936E359B05}"/>
              </a:ext>
            </a:extLst>
          </p:cNvPr>
          <p:cNvSpPr>
            <a:spLocks/>
          </p:cNvSpPr>
          <p:nvPr/>
        </p:nvSpPr>
        <p:spPr bwMode="auto">
          <a:xfrm>
            <a:off x="373063" y="361950"/>
            <a:ext cx="5348287" cy="317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38100" tIns="38100" rIns="38100" bIns="38100" anchor="ctr">
            <a:spAutoFit/>
          </a:bodyPr>
          <a:lstStyle/>
          <a:p>
            <a:r>
              <a:rPr lang="pt-BR" altLang="pt-BR" sz="1600" b="1" dirty="0">
                <a:solidFill>
                  <a:srgbClr val="1B8178"/>
                </a:solidFill>
                <a:latin typeface="Arial" panose="020B0604020202020204" pitchFamily="34" charset="0"/>
                <a:cs typeface="Arial" panose="020B0604020202020204" pitchFamily="34" charset="0"/>
                <a:sym typeface="Arial" panose="020B0604020202020204" pitchFamily="34" charset="0"/>
              </a:rPr>
              <a:t>Universidade Tuiuti do Paraná  |</a:t>
            </a:r>
            <a:r>
              <a:rPr lang="pt-BR" altLang="pt-BR" sz="1600" dirty="0"/>
              <a:t>  </a:t>
            </a:r>
            <a:r>
              <a:rPr lang="pt-BR" altLang="pt-BR" sz="1600" dirty="0">
                <a:latin typeface="Arial" panose="020B0604020202020204" pitchFamily="34" charset="0"/>
                <a:cs typeface="Arial" panose="020B0604020202020204" pitchFamily="34" charset="0"/>
                <a:sym typeface="Arial" panose="020B0604020202020204" pitchFamily="34" charset="0"/>
              </a:rPr>
              <a:t>Tema da apresentação</a:t>
            </a:r>
            <a:endParaRPr lang="pt-BR" altLang="pt-BR" sz="1600" dirty="0"/>
          </a:p>
        </p:txBody>
      </p:sp>
      <p:sp>
        <p:nvSpPr>
          <p:cNvPr id="7173" name="Rectangle 5">
            <a:extLst>
              <a:ext uri="{FF2B5EF4-FFF2-40B4-BE49-F238E27FC236}">
                <a16:creationId xmlns:a16="http://schemas.microsoft.com/office/drawing/2014/main" id="{27305109-3859-42A2-87E1-F5A3FF7FF357}"/>
              </a:ext>
            </a:extLst>
          </p:cNvPr>
          <p:cNvSpPr>
            <a:spLocks/>
          </p:cNvSpPr>
          <p:nvPr/>
        </p:nvSpPr>
        <p:spPr bwMode="auto">
          <a:xfrm>
            <a:off x="1510506" y="884237"/>
            <a:ext cx="9982200" cy="3470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38100" tIns="38100" rIns="38100" bIns="38100" anchor="ctr">
            <a:spAutoFit/>
          </a:bodyPr>
          <a:lstStyle/>
          <a:p>
            <a:pPr algn="l"/>
            <a:r>
              <a:rPr lang="pt-BR" altLang="pt-BR" sz="4600" b="1" dirty="0">
                <a:solidFill>
                  <a:srgbClr val="1B8178"/>
                </a:solidFill>
                <a:latin typeface="Arial" panose="020B0604020202020204" pitchFamily="34" charset="0"/>
                <a:cs typeface="Arial" panose="020B0604020202020204" pitchFamily="34" charset="0"/>
                <a:sym typeface="Arial" panose="020B0604020202020204" pitchFamily="34" charset="0"/>
              </a:rPr>
              <a:t>Revisão Bimestral 1BIM</a:t>
            </a:r>
          </a:p>
          <a:p>
            <a:pPr algn="l"/>
            <a:r>
              <a:rPr lang="pt-BR" altLang="pt-BR" sz="2100" dirty="0">
                <a:solidFill>
                  <a:srgbClr val="1B8178"/>
                </a:solidFill>
                <a:latin typeface="Arial" panose="020B0604020202020204" pitchFamily="34" charset="0"/>
                <a:cs typeface="Arial" panose="020B0604020202020204" pitchFamily="34" charset="0"/>
                <a:sym typeface="Arial" panose="020B0604020202020204" pitchFamily="34" charset="0"/>
              </a:rPr>
              <a:t>Sistemas de numeração - Bases</a:t>
            </a:r>
          </a:p>
          <a:p>
            <a:pPr algn="l"/>
            <a:endParaRPr lang="pt-BR" altLang="pt-BR" sz="1400" dirty="0">
              <a:solidFill>
                <a:srgbClr val="275D38"/>
              </a:solidFill>
            </a:endParaRPr>
          </a:p>
          <a:p>
            <a:pPr marL="342900" indent="-342900" algn="l">
              <a:lnSpc>
                <a:spcPct val="150000"/>
              </a:lnSpc>
              <a:buFont typeface="Arial" panose="020B0604020202020204" pitchFamily="34" charset="0"/>
              <a:buChar char="•"/>
            </a:pPr>
            <a:r>
              <a:rPr lang="pt-BR" altLang="pt-BR" sz="2400" dirty="0">
                <a:latin typeface="Arial" panose="020B0604020202020204" pitchFamily="34" charset="0"/>
                <a:cs typeface="Arial" panose="020B0604020202020204" pitchFamily="34" charset="0"/>
                <a:sym typeface="Arial" panose="020B0604020202020204" pitchFamily="34" charset="0"/>
              </a:rPr>
              <a:t>Base decimal – de 0 a 9 representações</a:t>
            </a:r>
          </a:p>
          <a:p>
            <a:pPr marL="342900" indent="-342900" algn="l">
              <a:lnSpc>
                <a:spcPct val="150000"/>
              </a:lnSpc>
              <a:buFont typeface="Arial" panose="020B0604020202020204" pitchFamily="34" charset="0"/>
              <a:buChar char="•"/>
            </a:pPr>
            <a:r>
              <a:rPr lang="pt-BR" altLang="pt-BR" sz="2400" dirty="0">
                <a:solidFill>
                  <a:schemeClr val="tx1"/>
                </a:solidFill>
                <a:latin typeface="Arial" panose="020B0604020202020204" pitchFamily="34" charset="0"/>
                <a:cs typeface="Arial" panose="020B0604020202020204" pitchFamily="34" charset="0"/>
                <a:sym typeface="Arial" panose="020B0604020202020204" pitchFamily="34" charset="0"/>
              </a:rPr>
              <a:t>Base binária – 0 ou 1</a:t>
            </a:r>
          </a:p>
          <a:p>
            <a:pPr marL="342900" indent="-342900" algn="l">
              <a:lnSpc>
                <a:spcPct val="150000"/>
              </a:lnSpc>
              <a:buFont typeface="Arial" panose="020B0604020202020204" pitchFamily="34" charset="0"/>
              <a:buChar char="•"/>
            </a:pPr>
            <a:r>
              <a:rPr lang="pt-BR" altLang="pt-BR" sz="2400" dirty="0">
                <a:solidFill>
                  <a:schemeClr val="tx1"/>
                </a:solidFill>
                <a:latin typeface="Arial" panose="020B0604020202020204" pitchFamily="34" charset="0"/>
                <a:cs typeface="Arial" panose="020B0604020202020204" pitchFamily="34" charset="0"/>
                <a:sym typeface="Arial" panose="020B0604020202020204" pitchFamily="34" charset="0"/>
              </a:rPr>
              <a:t>Base octal – 0 a 7 representações</a:t>
            </a:r>
          </a:p>
          <a:p>
            <a:pPr marL="342900" indent="-342900" algn="l">
              <a:lnSpc>
                <a:spcPct val="150000"/>
              </a:lnSpc>
              <a:buFont typeface="Arial" panose="020B0604020202020204" pitchFamily="34" charset="0"/>
              <a:buChar char="•"/>
            </a:pPr>
            <a:r>
              <a:rPr lang="pt-BR" altLang="pt-BR" sz="2400" dirty="0">
                <a:solidFill>
                  <a:schemeClr val="tx1"/>
                </a:solidFill>
                <a:latin typeface="Arial" panose="020B0604020202020204" pitchFamily="34" charset="0"/>
                <a:cs typeface="Arial" panose="020B0604020202020204" pitchFamily="34" charset="0"/>
                <a:sym typeface="Arial" panose="020B0604020202020204" pitchFamily="34" charset="0"/>
              </a:rPr>
              <a:t>Base hexadecimal – 0 a 15 representações</a:t>
            </a:r>
          </a:p>
        </p:txBody>
      </p:sp>
    </p:spTree>
    <p:extLst>
      <p:ext uri="{BB962C8B-B14F-4D97-AF65-F5344CB8AC3E}">
        <p14:creationId xmlns:p14="http://schemas.microsoft.com/office/powerpoint/2010/main" val="1377032253"/>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9" name="Picture 1">
            <a:extLst>
              <a:ext uri="{FF2B5EF4-FFF2-40B4-BE49-F238E27FC236}">
                <a16:creationId xmlns:a16="http://schemas.microsoft.com/office/drawing/2014/main" id="{CFA650AC-DA87-8979-8E40-7C07B248C6A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8956675"/>
            <a:ext cx="13004800" cy="7794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170" name="Picture 2">
            <a:extLst>
              <a:ext uri="{FF2B5EF4-FFF2-40B4-BE49-F238E27FC236}">
                <a16:creationId xmlns:a16="http://schemas.microsoft.com/office/drawing/2014/main" id="{A2A6072A-A2E8-2CC5-4A22-627F9097C50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57163"/>
            <a:ext cx="13003213" cy="3143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171" name="Rectangle 3">
            <a:extLst>
              <a:ext uri="{FF2B5EF4-FFF2-40B4-BE49-F238E27FC236}">
                <a16:creationId xmlns:a16="http://schemas.microsoft.com/office/drawing/2014/main" id="{CD3F3418-0733-FA11-0BC5-9C936E359B05}"/>
              </a:ext>
            </a:extLst>
          </p:cNvPr>
          <p:cNvSpPr>
            <a:spLocks/>
          </p:cNvSpPr>
          <p:nvPr/>
        </p:nvSpPr>
        <p:spPr bwMode="auto">
          <a:xfrm>
            <a:off x="373063" y="361950"/>
            <a:ext cx="5348287" cy="317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38100" tIns="38100" rIns="38100" bIns="38100" anchor="ctr">
            <a:spAutoFit/>
          </a:bodyPr>
          <a:lstStyle/>
          <a:p>
            <a:r>
              <a:rPr lang="pt-BR" altLang="pt-BR" sz="1600" b="1" dirty="0">
                <a:solidFill>
                  <a:srgbClr val="1B8178"/>
                </a:solidFill>
                <a:latin typeface="Arial" panose="020B0604020202020204" pitchFamily="34" charset="0"/>
                <a:cs typeface="Arial" panose="020B0604020202020204" pitchFamily="34" charset="0"/>
                <a:sym typeface="Arial" panose="020B0604020202020204" pitchFamily="34" charset="0"/>
              </a:rPr>
              <a:t>Universidade Tuiuti do Paraná  |</a:t>
            </a:r>
            <a:r>
              <a:rPr lang="pt-BR" altLang="pt-BR" sz="1600" dirty="0"/>
              <a:t>  </a:t>
            </a:r>
            <a:r>
              <a:rPr lang="pt-BR" altLang="pt-BR" sz="1600" dirty="0">
                <a:latin typeface="Arial" panose="020B0604020202020204" pitchFamily="34" charset="0"/>
                <a:cs typeface="Arial" panose="020B0604020202020204" pitchFamily="34" charset="0"/>
                <a:sym typeface="Arial" panose="020B0604020202020204" pitchFamily="34" charset="0"/>
              </a:rPr>
              <a:t>Tema da apresentação</a:t>
            </a:r>
            <a:endParaRPr lang="pt-BR" altLang="pt-BR" sz="1600" dirty="0"/>
          </a:p>
        </p:txBody>
      </p:sp>
      <p:sp>
        <p:nvSpPr>
          <p:cNvPr id="7173" name="Rectangle 5">
            <a:extLst>
              <a:ext uri="{FF2B5EF4-FFF2-40B4-BE49-F238E27FC236}">
                <a16:creationId xmlns:a16="http://schemas.microsoft.com/office/drawing/2014/main" id="{27305109-3859-42A2-87E1-F5A3FF7FF357}"/>
              </a:ext>
            </a:extLst>
          </p:cNvPr>
          <p:cNvSpPr>
            <a:spLocks/>
          </p:cNvSpPr>
          <p:nvPr/>
        </p:nvSpPr>
        <p:spPr bwMode="auto">
          <a:xfrm>
            <a:off x="1625600" y="909222"/>
            <a:ext cx="9982200" cy="180895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38100" tIns="38100" rIns="38100" bIns="38100" anchor="ctr">
            <a:spAutoFit/>
          </a:bodyPr>
          <a:lstStyle/>
          <a:p>
            <a:pPr algn="l"/>
            <a:r>
              <a:rPr lang="pt-BR" altLang="pt-BR" sz="4600" b="1" dirty="0">
                <a:solidFill>
                  <a:srgbClr val="1B8178"/>
                </a:solidFill>
                <a:latin typeface="Arial" panose="020B0604020202020204" pitchFamily="34" charset="0"/>
                <a:cs typeface="Arial" panose="020B0604020202020204" pitchFamily="34" charset="0"/>
                <a:sym typeface="Arial" panose="020B0604020202020204" pitchFamily="34" charset="0"/>
              </a:rPr>
              <a:t>Revisão Bimestral 1BIM</a:t>
            </a:r>
          </a:p>
          <a:p>
            <a:pPr algn="l"/>
            <a:r>
              <a:rPr lang="pt-BR" altLang="pt-BR" sz="2100" dirty="0">
                <a:solidFill>
                  <a:srgbClr val="1B8178"/>
                </a:solidFill>
                <a:latin typeface="Arial" panose="020B0604020202020204" pitchFamily="34" charset="0"/>
                <a:cs typeface="Arial" panose="020B0604020202020204" pitchFamily="34" charset="0"/>
                <a:sym typeface="Arial" panose="020B0604020202020204" pitchFamily="34" charset="0"/>
              </a:rPr>
              <a:t>Sistemas de numeração – Conversão de bases</a:t>
            </a:r>
          </a:p>
          <a:p>
            <a:pPr algn="l"/>
            <a:endParaRPr lang="pt-BR" altLang="pt-BR" sz="1400" dirty="0">
              <a:solidFill>
                <a:srgbClr val="275D38"/>
              </a:solidFill>
            </a:endParaRPr>
          </a:p>
          <a:p>
            <a:pPr marL="342900" indent="-342900" algn="l">
              <a:lnSpc>
                <a:spcPct val="150000"/>
              </a:lnSpc>
              <a:buFont typeface="Arial" panose="020B0604020202020204" pitchFamily="34" charset="0"/>
              <a:buChar char="•"/>
            </a:pPr>
            <a:r>
              <a:rPr lang="pt-BR" altLang="pt-BR" sz="2400" dirty="0">
                <a:latin typeface="Arial" panose="020B0604020202020204" pitchFamily="34" charset="0"/>
                <a:cs typeface="Arial" panose="020B0604020202020204" pitchFamily="34" charset="0"/>
                <a:sym typeface="Arial" panose="020B0604020202020204" pitchFamily="34" charset="0"/>
              </a:rPr>
              <a:t>De qualquer base para decimal utilizamos a regra geral de formação:</a:t>
            </a:r>
            <a:endParaRPr lang="pt-BR" altLang="pt-BR" sz="2400" dirty="0">
              <a:solidFill>
                <a:schemeClr val="tx1"/>
              </a:solidFill>
              <a:latin typeface="Arial" panose="020B0604020202020204" pitchFamily="34" charset="0"/>
              <a:cs typeface="Arial" panose="020B0604020202020204" pitchFamily="34" charset="0"/>
              <a:sym typeface="Arial" panose="020B0604020202020204" pitchFamily="34" charset="0"/>
            </a:endParaRPr>
          </a:p>
        </p:txBody>
      </p:sp>
      <p:pic>
        <p:nvPicPr>
          <p:cNvPr id="2" name="Imagem 1">
            <a:extLst>
              <a:ext uri="{FF2B5EF4-FFF2-40B4-BE49-F238E27FC236}">
                <a16:creationId xmlns:a16="http://schemas.microsoft.com/office/drawing/2014/main" id="{E880BC20-E859-A9DD-3C3F-CFA04F4F0F29}"/>
              </a:ext>
            </a:extLst>
          </p:cNvPr>
          <p:cNvPicPr>
            <a:picLocks noChangeAspect="1"/>
          </p:cNvPicPr>
          <p:nvPr/>
        </p:nvPicPr>
        <p:blipFill>
          <a:blip r:embed="rId4"/>
          <a:stretch>
            <a:fillRect/>
          </a:stretch>
        </p:blipFill>
        <p:spPr>
          <a:xfrm>
            <a:off x="923131" y="2947951"/>
            <a:ext cx="11387137" cy="1166880"/>
          </a:xfrm>
          <a:prstGeom prst="rect">
            <a:avLst/>
          </a:prstGeom>
        </p:spPr>
      </p:pic>
    </p:spTree>
    <p:extLst>
      <p:ext uri="{BB962C8B-B14F-4D97-AF65-F5344CB8AC3E}">
        <p14:creationId xmlns:p14="http://schemas.microsoft.com/office/powerpoint/2010/main" val="2700468483"/>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9" name="Picture 1">
            <a:extLst>
              <a:ext uri="{FF2B5EF4-FFF2-40B4-BE49-F238E27FC236}">
                <a16:creationId xmlns:a16="http://schemas.microsoft.com/office/drawing/2014/main" id="{CFA650AC-DA87-8979-8E40-7C07B248C6A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8956675"/>
            <a:ext cx="13004800" cy="7794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170" name="Picture 2">
            <a:extLst>
              <a:ext uri="{FF2B5EF4-FFF2-40B4-BE49-F238E27FC236}">
                <a16:creationId xmlns:a16="http://schemas.microsoft.com/office/drawing/2014/main" id="{A2A6072A-A2E8-2CC5-4A22-627F9097C50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57163"/>
            <a:ext cx="13003213" cy="3143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171" name="Rectangle 3">
            <a:extLst>
              <a:ext uri="{FF2B5EF4-FFF2-40B4-BE49-F238E27FC236}">
                <a16:creationId xmlns:a16="http://schemas.microsoft.com/office/drawing/2014/main" id="{CD3F3418-0733-FA11-0BC5-9C936E359B05}"/>
              </a:ext>
            </a:extLst>
          </p:cNvPr>
          <p:cNvSpPr>
            <a:spLocks/>
          </p:cNvSpPr>
          <p:nvPr/>
        </p:nvSpPr>
        <p:spPr bwMode="auto">
          <a:xfrm>
            <a:off x="373063" y="361950"/>
            <a:ext cx="5348287" cy="317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38100" tIns="38100" rIns="38100" bIns="38100" anchor="ctr">
            <a:spAutoFit/>
          </a:bodyPr>
          <a:lstStyle/>
          <a:p>
            <a:r>
              <a:rPr lang="pt-BR" altLang="pt-BR" sz="1600" b="1" dirty="0">
                <a:solidFill>
                  <a:srgbClr val="1B8178"/>
                </a:solidFill>
                <a:latin typeface="Arial" panose="020B0604020202020204" pitchFamily="34" charset="0"/>
                <a:cs typeface="Arial" panose="020B0604020202020204" pitchFamily="34" charset="0"/>
                <a:sym typeface="Arial" panose="020B0604020202020204" pitchFamily="34" charset="0"/>
              </a:rPr>
              <a:t>Universidade Tuiuti do Paraná  |</a:t>
            </a:r>
            <a:r>
              <a:rPr lang="pt-BR" altLang="pt-BR" sz="1600" dirty="0"/>
              <a:t>  </a:t>
            </a:r>
            <a:r>
              <a:rPr lang="pt-BR" altLang="pt-BR" sz="1600" dirty="0">
                <a:latin typeface="Arial" panose="020B0604020202020204" pitchFamily="34" charset="0"/>
                <a:cs typeface="Arial" panose="020B0604020202020204" pitchFamily="34" charset="0"/>
                <a:sym typeface="Arial" panose="020B0604020202020204" pitchFamily="34" charset="0"/>
              </a:rPr>
              <a:t>Tema da apresentação</a:t>
            </a:r>
            <a:endParaRPr lang="pt-BR" altLang="pt-BR" sz="1600" dirty="0"/>
          </a:p>
        </p:txBody>
      </p:sp>
      <p:sp>
        <p:nvSpPr>
          <p:cNvPr id="7173" name="Rectangle 5">
            <a:extLst>
              <a:ext uri="{FF2B5EF4-FFF2-40B4-BE49-F238E27FC236}">
                <a16:creationId xmlns:a16="http://schemas.microsoft.com/office/drawing/2014/main" id="{27305109-3859-42A2-87E1-F5A3FF7FF357}"/>
              </a:ext>
            </a:extLst>
          </p:cNvPr>
          <p:cNvSpPr>
            <a:spLocks/>
          </p:cNvSpPr>
          <p:nvPr/>
        </p:nvSpPr>
        <p:spPr bwMode="auto">
          <a:xfrm>
            <a:off x="1397000" y="1085969"/>
            <a:ext cx="9982200" cy="3470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38100" tIns="38100" rIns="38100" bIns="38100" anchor="ctr">
            <a:spAutoFit/>
          </a:bodyPr>
          <a:lstStyle/>
          <a:p>
            <a:pPr algn="l"/>
            <a:r>
              <a:rPr lang="pt-BR" altLang="pt-BR" sz="4600" b="1" dirty="0">
                <a:solidFill>
                  <a:srgbClr val="1B8178"/>
                </a:solidFill>
                <a:latin typeface="Arial" panose="020B0604020202020204" pitchFamily="34" charset="0"/>
                <a:cs typeface="Arial" panose="020B0604020202020204" pitchFamily="34" charset="0"/>
                <a:sym typeface="Arial" panose="020B0604020202020204" pitchFamily="34" charset="0"/>
              </a:rPr>
              <a:t>Revisão Bimestral 1BIM</a:t>
            </a:r>
          </a:p>
          <a:p>
            <a:pPr algn="l"/>
            <a:r>
              <a:rPr lang="pt-BR" altLang="pt-BR" sz="2100" dirty="0">
                <a:solidFill>
                  <a:srgbClr val="1B8178"/>
                </a:solidFill>
                <a:latin typeface="Arial" panose="020B0604020202020204" pitchFamily="34" charset="0"/>
                <a:cs typeface="Arial" panose="020B0604020202020204" pitchFamily="34" charset="0"/>
                <a:sym typeface="Arial" panose="020B0604020202020204" pitchFamily="34" charset="0"/>
              </a:rPr>
              <a:t>Sistemas de numeração – Decimal p/ Binário</a:t>
            </a:r>
          </a:p>
          <a:p>
            <a:pPr algn="l"/>
            <a:endParaRPr lang="pt-BR" altLang="pt-BR" sz="1400" dirty="0">
              <a:solidFill>
                <a:srgbClr val="275D38"/>
              </a:solidFill>
            </a:endParaRPr>
          </a:p>
          <a:p>
            <a:pPr marL="285750" indent="-285750" algn="l">
              <a:lnSpc>
                <a:spcPct val="150000"/>
              </a:lnSpc>
              <a:buFont typeface="Arial" panose="020B0604020202020204" pitchFamily="34" charset="0"/>
              <a:buChar char="•"/>
            </a:pPr>
            <a:r>
              <a:rPr lang="pt-BR" altLang="pt-BR" sz="2400" dirty="0">
                <a:latin typeface="Arial" panose="020B0604020202020204" pitchFamily="34" charset="0"/>
                <a:cs typeface="Arial" panose="020B0604020202020204" pitchFamily="34" charset="0"/>
                <a:sym typeface="Arial" panose="020B0604020202020204" pitchFamily="34" charset="0"/>
              </a:rPr>
              <a:t>Decimal para Binário</a:t>
            </a:r>
          </a:p>
          <a:p>
            <a:pPr marL="285750" indent="-285750" algn="l">
              <a:lnSpc>
                <a:spcPct val="150000"/>
              </a:lnSpc>
              <a:buFont typeface="Arial" panose="020B0604020202020204" pitchFamily="34" charset="0"/>
              <a:buChar char="•"/>
            </a:pPr>
            <a:r>
              <a:rPr lang="pt-BR" altLang="pt-BR" sz="2400" dirty="0">
                <a:solidFill>
                  <a:srgbClr val="C00000"/>
                </a:solidFill>
                <a:latin typeface="Arial" panose="020B0604020202020204" pitchFamily="34" charset="0"/>
                <a:cs typeface="Arial" panose="020B0604020202020204" pitchFamily="34" charset="0"/>
                <a:sym typeface="Arial" panose="020B0604020202020204" pitchFamily="34" charset="0"/>
              </a:rPr>
              <a:t>Método Divisões sucessivas por 2;</a:t>
            </a:r>
          </a:p>
          <a:p>
            <a:pPr marL="285750" indent="-285750" algn="l">
              <a:lnSpc>
                <a:spcPct val="150000"/>
              </a:lnSpc>
              <a:buFont typeface="Arial" panose="020B0604020202020204" pitchFamily="34" charset="0"/>
              <a:buChar char="•"/>
            </a:pPr>
            <a:r>
              <a:rPr lang="pt-BR" altLang="pt-BR" sz="2400" dirty="0">
                <a:solidFill>
                  <a:srgbClr val="C00000"/>
                </a:solidFill>
                <a:latin typeface="Arial" panose="020B0604020202020204" pitchFamily="34" charset="0"/>
                <a:cs typeface="Arial" panose="020B0604020202020204" pitchFamily="34" charset="0"/>
                <a:sym typeface="Arial" panose="020B0604020202020204" pitchFamily="34" charset="0"/>
              </a:rPr>
              <a:t>Dividir o quociente da divisão do número por 2 até que o quociente seja 0;</a:t>
            </a:r>
          </a:p>
        </p:txBody>
      </p:sp>
      <p:pic>
        <p:nvPicPr>
          <p:cNvPr id="3" name="Imagem 2">
            <a:extLst>
              <a:ext uri="{FF2B5EF4-FFF2-40B4-BE49-F238E27FC236}">
                <a16:creationId xmlns:a16="http://schemas.microsoft.com/office/drawing/2014/main" id="{CD884C84-5854-5E7E-7AEA-4469D6546BCD}"/>
              </a:ext>
            </a:extLst>
          </p:cNvPr>
          <p:cNvPicPr>
            <a:picLocks noChangeAspect="1"/>
          </p:cNvPicPr>
          <p:nvPr/>
        </p:nvPicPr>
        <p:blipFill>
          <a:blip r:embed="rId4"/>
          <a:stretch>
            <a:fillRect/>
          </a:stretch>
        </p:blipFill>
        <p:spPr>
          <a:xfrm>
            <a:off x="4445000" y="4116927"/>
            <a:ext cx="6737349" cy="4829016"/>
          </a:xfrm>
          <a:prstGeom prst="rect">
            <a:avLst/>
          </a:prstGeom>
        </p:spPr>
      </p:pic>
    </p:spTree>
    <p:extLst>
      <p:ext uri="{BB962C8B-B14F-4D97-AF65-F5344CB8AC3E}">
        <p14:creationId xmlns:p14="http://schemas.microsoft.com/office/powerpoint/2010/main" val="2708413899"/>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9" name="Picture 1">
            <a:extLst>
              <a:ext uri="{FF2B5EF4-FFF2-40B4-BE49-F238E27FC236}">
                <a16:creationId xmlns:a16="http://schemas.microsoft.com/office/drawing/2014/main" id="{CFA650AC-DA87-8979-8E40-7C07B248C6A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8956675"/>
            <a:ext cx="13004800" cy="7794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170" name="Picture 2">
            <a:extLst>
              <a:ext uri="{FF2B5EF4-FFF2-40B4-BE49-F238E27FC236}">
                <a16:creationId xmlns:a16="http://schemas.microsoft.com/office/drawing/2014/main" id="{A2A6072A-A2E8-2CC5-4A22-627F9097C50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57163"/>
            <a:ext cx="13003213" cy="3143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171" name="Rectangle 3">
            <a:extLst>
              <a:ext uri="{FF2B5EF4-FFF2-40B4-BE49-F238E27FC236}">
                <a16:creationId xmlns:a16="http://schemas.microsoft.com/office/drawing/2014/main" id="{CD3F3418-0733-FA11-0BC5-9C936E359B05}"/>
              </a:ext>
            </a:extLst>
          </p:cNvPr>
          <p:cNvSpPr>
            <a:spLocks/>
          </p:cNvSpPr>
          <p:nvPr/>
        </p:nvSpPr>
        <p:spPr bwMode="auto">
          <a:xfrm>
            <a:off x="373063" y="361950"/>
            <a:ext cx="5348287" cy="317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38100" tIns="38100" rIns="38100" bIns="38100" anchor="ctr">
            <a:spAutoFit/>
          </a:bodyPr>
          <a:lstStyle/>
          <a:p>
            <a:r>
              <a:rPr lang="pt-BR" altLang="pt-BR" sz="1600" b="1" dirty="0">
                <a:solidFill>
                  <a:srgbClr val="1B8178"/>
                </a:solidFill>
                <a:latin typeface="Arial" panose="020B0604020202020204" pitchFamily="34" charset="0"/>
                <a:cs typeface="Arial" panose="020B0604020202020204" pitchFamily="34" charset="0"/>
                <a:sym typeface="Arial" panose="020B0604020202020204" pitchFamily="34" charset="0"/>
              </a:rPr>
              <a:t>Universidade Tuiuti do Paraná  |</a:t>
            </a:r>
            <a:r>
              <a:rPr lang="pt-BR" altLang="pt-BR" sz="1600" dirty="0"/>
              <a:t>  </a:t>
            </a:r>
            <a:r>
              <a:rPr lang="pt-BR" altLang="pt-BR" sz="1600" dirty="0">
                <a:latin typeface="Arial" panose="020B0604020202020204" pitchFamily="34" charset="0"/>
                <a:cs typeface="Arial" panose="020B0604020202020204" pitchFamily="34" charset="0"/>
                <a:sym typeface="Arial" panose="020B0604020202020204" pitchFamily="34" charset="0"/>
              </a:rPr>
              <a:t>Tema da apresentação</a:t>
            </a:r>
            <a:endParaRPr lang="pt-BR" altLang="pt-BR" sz="1600" dirty="0"/>
          </a:p>
        </p:txBody>
      </p:sp>
      <p:sp>
        <p:nvSpPr>
          <p:cNvPr id="7173" name="Rectangle 5">
            <a:extLst>
              <a:ext uri="{FF2B5EF4-FFF2-40B4-BE49-F238E27FC236}">
                <a16:creationId xmlns:a16="http://schemas.microsoft.com/office/drawing/2014/main" id="{27305109-3859-42A2-87E1-F5A3FF7FF357}"/>
              </a:ext>
            </a:extLst>
          </p:cNvPr>
          <p:cNvSpPr>
            <a:spLocks/>
          </p:cNvSpPr>
          <p:nvPr/>
        </p:nvSpPr>
        <p:spPr bwMode="auto">
          <a:xfrm>
            <a:off x="1510506" y="848820"/>
            <a:ext cx="9982200" cy="236295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38100" tIns="38100" rIns="38100" bIns="38100" anchor="ctr">
            <a:spAutoFit/>
          </a:bodyPr>
          <a:lstStyle/>
          <a:p>
            <a:pPr algn="l"/>
            <a:r>
              <a:rPr lang="pt-BR" altLang="pt-BR" sz="4600" b="1" dirty="0">
                <a:solidFill>
                  <a:srgbClr val="1B8178"/>
                </a:solidFill>
                <a:latin typeface="Arial" panose="020B0604020202020204" pitchFamily="34" charset="0"/>
                <a:cs typeface="Arial" panose="020B0604020202020204" pitchFamily="34" charset="0"/>
                <a:sym typeface="Arial" panose="020B0604020202020204" pitchFamily="34" charset="0"/>
              </a:rPr>
              <a:t>Revisão Bimestral 1BIM</a:t>
            </a:r>
          </a:p>
          <a:p>
            <a:pPr algn="l"/>
            <a:r>
              <a:rPr lang="pt-BR" altLang="pt-BR" sz="2100" dirty="0">
                <a:solidFill>
                  <a:srgbClr val="1B8178"/>
                </a:solidFill>
                <a:latin typeface="Arial" panose="020B0604020202020204" pitchFamily="34" charset="0"/>
                <a:cs typeface="Arial" panose="020B0604020202020204" pitchFamily="34" charset="0"/>
                <a:sym typeface="Arial" panose="020B0604020202020204" pitchFamily="34" charset="0"/>
              </a:rPr>
              <a:t>Sistemas de numeração – Binário p/ Decimal</a:t>
            </a:r>
          </a:p>
          <a:p>
            <a:pPr algn="l"/>
            <a:endParaRPr lang="pt-BR" altLang="pt-BR" sz="1400" dirty="0">
              <a:solidFill>
                <a:srgbClr val="275D38"/>
              </a:solidFill>
            </a:endParaRPr>
          </a:p>
          <a:p>
            <a:pPr marL="285750" indent="-285750" algn="l">
              <a:lnSpc>
                <a:spcPct val="150000"/>
              </a:lnSpc>
              <a:buFont typeface="Arial" panose="020B0604020202020204" pitchFamily="34" charset="0"/>
              <a:buChar char="•"/>
            </a:pPr>
            <a:r>
              <a:rPr lang="pt-BR" altLang="pt-BR" sz="2400" dirty="0">
                <a:latin typeface="Arial" panose="020B0604020202020204" pitchFamily="34" charset="0"/>
                <a:cs typeface="Arial" panose="020B0604020202020204" pitchFamily="34" charset="0"/>
                <a:sym typeface="Arial" panose="020B0604020202020204" pitchFamily="34" charset="0"/>
              </a:rPr>
              <a:t>Binário para Decimal</a:t>
            </a:r>
          </a:p>
          <a:p>
            <a:pPr marL="285750" indent="-285750" algn="l">
              <a:lnSpc>
                <a:spcPct val="150000"/>
              </a:lnSpc>
              <a:buFont typeface="Arial" panose="020B0604020202020204" pitchFamily="34" charset="0"/>
              <a:buChar char="•"/>
            </a:pPr>
            <a:r>
              <a:rPr lang="pt-BR" altLang="pt-BR" sz="2400" dirty="0">
                <a:solidFill>
                  <a:srgbClr val="C00000"/>
                </a:solidFill>
                <a:latin typeface="Arial" panose="020B0604020202020204" pitchFamily="34" charset="0"/>
                <a:cs typeface="Arial" panose="020B0604020202020204" pitchFamily="34" charset="0"/>
                <a:sym typeface="Arial" panose="020B0604020202020204" pitchFamily="34" charset="0"/>
              </a:rPr>
              <a:t>Regra geral de formação</a:t>
            </a:r>
          </a:p>
        </p:txBody>
      </p:sp>
      <p:pic>
        <p:nvPicPr>
          <p:cNvPr id="2" name="Imagem 1">
            <a:extLst>
              <a:ext uri="{FF2B5EF4-FFF2-40B4-BE49-F238E27FC236}">
                <a16:creationId xmlns:a16="http://schemas.microsoft.com/office/drawing/2014/main" id="{5FCB6B70-5B33-9E4A-6FFA-3E88C1424BB3}"/>
              </a:ext>
            </a:extLst>
          </p:cNvPr>
          <p:cNvPicPr>
            <a:picLocks noChangeAspect="1"/>
          </p:cNvPicPr>
          <p:nvPr/>
        </p:nvPicPr>
        <p:blipFill>
          <a:blip r:embed="rId4"/>
          <a:stretch>
            <a:fillRect/>
          </a:stretch>
        </p:blipFill>
        <p:spPr>
          <a:xfrm>
            <a:off x="2540000" y="3657600"/>
            <a:ext cx="7205392" cy="2641977"/>
          </a:xfrm>
          <a:prstGeom prst="rect">
            <a:avLst/>
          </a:prstGeom>
        </p:spPr>
      </p:pic>
    </p:spTree>
    <p:extLst>
      <p:ext uri="{BB962C8B-B14F-4D97-AF65-F5344CB8AC3E}">
        <p14:creationId xmlns:p14="http://schemas.microsoft.com/office/powerpoint/2010/main" val="3202181157"/>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9" name="Picture 1">
            <a:extLst>
              <a:ext uri="{FF2B5EF4-FFF2-40B4-BE49-F238E27FC236}">
                <a16:creationId xmlns:a16="http://schemas.microsoft.com/office/drawing/2014/main" id="{CFA650AC-DA87-8979-8E40-7C07B248C6A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8956675"/>
            <a:ext cx="13004800" cy="7794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170" name="Picture 2">
            <a:extLst>
              <a:ext uri="{FF2B5EF4-FFF2-40B4-BE49-F238E27FC236}">
                <a16:creationId xmlns:a16="http://schemas.microsoft.com/office/drawing/2014/main" id="{A2A6072A-A2E8-2CC5-4A22-627F9097C50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57163"/>
            <a:ext cx="13003213" cy="3143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171" name="Rectangle 3">
            <a:extLst>
              <a:ext uri="{FF2B5EF4-FFF2-40B4-BE49-F238E27FC236}">
                <a16:creationId xmlns:a16="http://schemas.microsoft.com/office/drawing/2014/main" id="{CD3F3418-0733-FA11-0BC5-9C936E359B05}"/>
              </a:ext>
            </a:extLst>
          </p:cNvPr>
          <p:cNvSpPr>
            <a:spLocks/>
          </p:cNvSpPr>
          <p:nvPr/>
        </p:nvSpPr>
        <p:spPr bwMode="auto">
          <a:xfrm>
            <a:off x="373063" y="361950"/>
            <a:ext cx="5348287" cy="317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38100" tIns="38100" rIns="38100" bIns="38100" anchor="ctr">
            <a:spAutoFit/>
          </a:bodyPr>
          <a:lstStyle/>
          <a:p>
            <a:r>
              <a:rPr lang="pt-BR" altLang="pt-BR" sz="1600" b="1" dirty="0">
                <a:solidFill>
                  <a:srgbClr val="1B8178"/>
                </a:solidFill>
                <a:latin typeface="Arial" panose="020B0604020202020204" pitchFamily="34" charset="0"/>
                <a:cs typeface="Arial" panose="020B0604020202020204" pitchFamily="34" charset="0"/>
                <a:sym typeface="Arial" panose="020B0604020202020204" pitchFamily="34" charset="0"/>
              </a:rPr>
              <a:t>Universidade Tuiuti do Paraná  |</a:t>
            </a:r>
            <a:r>
              <a:rPr lang="pt-BR" altLang="pt-BR" sz="1600" dirty="0"/>
              <a:t>  </a:t>
            </a:r>
            <a:r>
              <a:rPr lang="pt-BR" altLang="pt-BR" sz="1600" dirty="0">
                <a:latin typeface="Arial" panose="020B0604020202020204" pitchFamily="34" charset="0"/>
                <a:cs typeface="Arial" panose="020B0604020202020204" pitchFamily="34" charset="0"/>
                <a:sym typeface="Arial" panose="020B0604020202020204" pitchFamily="34" charset="0"/>
              </a:rPr>
              <a:t>Tema da apresentação</a:t>
            </a:r>
            <a:endParaRPr lang="pt-BR" altLang="pt-BR" sz="1600" dirty="0"/>
          </a:p>
        </p:txBody>
      </p:sp>
      <p:sp>
        <p:nvSpPr>
          <p:cNvPr id="7173" name="Rectangle 5">
            <a:extLst>
              <a:ext uri="{FF2B5EF4-FFF2-40B4-BE49-F238E27FC236}">
                <a16:creationId xmlns:a16="http://schemas.microsoft.com/office/drawing/2014/main" id="{27305109-3859-42A2-87E1-F5A3FF7FF357}"/>
              </a:ext>
            </a:extLst>
          </p:cNvPr>
          <p:cNvSpPr>
            <a:spLocks/>
          </p:cNvSpPr>
          <p:nvPr/>
        </p:nvSpPr>
        <p:spPr bwMode="auto">
          <a:xfrm>
            <a:off x="1510506" y="571822"/>
            <a:ext cx="9982200" cy="29169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38100" tIns="38100" rIns="38100" bIns="38100" anchor="ctr">
            <a:spAutoFit/>
          </a:bodyPr>
          <a:lstStyle/>
          <a:p>
            <a:pPr algn="l"/>
            <a:r>
              <a:rPr lang="pt-BR" altLang="pt-BR" sz="4600" b="1" dirty="0">
                <a:solidFill>
                  <a:srgbClr val="1B8178"/>
                </a:solidFill>
                <a:latin typeface="Arial" panose="020B0604020202020204" pitchFamily="34" charset="0"/>
                <a:cs typeface="Arial" panose="020B0604020202020204" pitchFamily="34" charset="0"/>
                <a:sym typeface="Arial" panose="020B0604020202020204" pitchFamily="34" charset="0"/>
              </a:rPr>
              <a:t>Revisão Bimestral 1BIM</a:t>
            </a:r>
          </a:p>
          <a:p>
            <a:pPr algn="l"/>
            <a:r>
              <a:rPr lang="pt-BR" altLang="pt-BR" sz="2100" dirty="0">
                <a:solidFill>
                  <a:srgbClr val="1B8178"/>
                </a:solidFill>
                <a:latin typeface="Arial" panose="020B0604020202020204" pitchFamily="34" charset="0"/>
                <a:cs typeface="Arial" panose="020B0604020202020204" pitchFamily="34" charset="0"/>
                <a:sym typeface="Arial" panose="020B0604020202020204" pitchFamily="34" charset="0"/>
              </a:rPr>
              <a:t>Sistemas de numeração – Octal p/ Binário</a:t>
            </a:r>
          </a:p>
          <a:p>
            <a:pPr algn="l"/>
            <a:endParaRPr lang="pt-BR" altLang="pt-BR" sz="1400" dirty="0">
              <a:solidFill>
                <a:srgbClr val="275D38"/>
              </a:solidFill>
            </a:endParaRPr>
          </a:p>
          <a:p>
            <a:pPr marL="285750" indent="-285750" algn="l">
              <a:lnSpc>
                <a:spcPct val="150000"/>
              </a:lnSpc>
              <a:buFont typeface="Arial" panose="020B0604020202020204" pitchFamily="34" charset="0"/>
              <a:buChar char="•"/>
            </a:pPr>
            <a:r>
              <a:rPr lang="pt-BR" altLang="pt-BR" sz="2400" dirty="0">
                <a:latin typeface="Arial" panose="020B0604020202020204" pitchFamily="34" charset="0"/>
                <a:cs typeface="Arial" panose="020B0604020202020204" pitchFamily="34" charset="0"/>
                <a:sym typeface="Arial" panose="020B0604020202020204" pitchFamily="34" charset="0"/>
              </a:rPr>
              <a:t>Octal para Binária</a:t>
            </a:r>
          </a:p>
          <a:p>
            <a:pPr marL="285750" indent="-285750" algn="l">
              <a:lnSpc>
                <a:spcPct val="150000"/>
              </a:lnSpc>
              <a:buFont typeface="Arial" panose="020B0604020202020204" pitchFamily="34" charset="0"/>
              <a:buChar char="•"/>
            </a:pPr>
            <a:r>
              <a:rPr lang="pt-BR" altLang="pt-BR" sz="2400" dirty="0">
                <a:solidFill>
                  <a:srgbClr val="C00000"/>
                </a:solidFill>
                <a:latin typeface="Arial" panose="020B0604020202020204" pitchFamily="34" charset="0"/>
                <a:cs typeface="Arial" panose="020B0604020202020204" pitchFamily="34" charset="0"/>
                <a:sym typeface="Arial" panose="020B0604020202020204" pitchFamily="34" charset="0"/>
              </a:rPr>
              <a:t>Substituir cada número octal para o seu conjunto binário de 3 bits</a:t>
            </a:r>
          </a:p>
          <a:p>
            <a:pPr marL="285750" indent="-285750" algn="l">
              <a:lnSpc>
                <a:spcPct val="150000"/>
              </a:lnSpc>
              <a:buFont typeface="Arial" panose="020B0604020202020204" pitchFamily="34" charset="0"/>
              <a:buChar char="•"/>
            </a:pPr>
            <a:r>
              <a:rPr lang="pt-BR" altLang="pt-BR" sz="2400" dirty="0">
                <a:solidFill>
                  <a:srgbClr val="C00000"/>
                </a:solidFill>
                <a:latin typeface="Arial" panose="020B0604020202020204" pitchFamily="34" charset="0"/>
                <a:cs typeface="Arial" panose="020B0604020202020204" pitchFamily="34" charset="0"/>
                <a:sym typeface="Arial" panose="020B0604020202020204" pitchFamily="34" charset="0"/>
              </a:rPr>
              <a:t>Converta 13 octal para binário</a:t>
            </a:r>
          </a:p>
        </p:txBody>
      </p:sp>
      <p:pic>
        <p:nvPicPr>
          <p:cNvPr id="3" name="Imagem 2">
            <a:extLst>
              <a:ext uri="{FF2B5EF4-FFF2-40B4-BE49-F238E27FC236}">
                <a16:creationId xmlns:a16="http://schemas.microsoft.com/office/drawing/2014/main" id="{EC61A4A7-F1E6-F335-E5D9-129BF932BF0D}"/>
              </a:ext>
            </a:extLst>
          </p:cNvPr>
          <p:cNvPicPr>
            <a:picLocks noChangeAspect="1"/>
          </p:cNvPicPr>
          <p:nvPr/>
        </p:nvPicPr>
        <p:blipFill>
          <a:blip r:embed="rId4"/>
          <a:stretch>
            <a:fillRect/>
          </a:stretch>
        </p:blipFill>
        <p:spPr>
          <a:xfrm>
            <a:off x="5721350" y="4191000"/>
            <a:ext cx="2141105" cy="2470507"/>
          </a:xfrm>
          <a:prstGeom prst="rect">
            <a:avLst/>
          </a:prstGeom>
        </p:spPr>
      </p:pic>
    </p:spTree>
    <p:extLst>
      <p:ext uri="{BB962C8B-B14F-4D97-AF65-F5344CB8AC3E}">
        <p14:creationId xmlns:p14="http://schemas.microsoft.com/office/powerpoint/2010/main" val="2215987225"/>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9" name="Picture 1">
            <a:extLst>
              <a:ext uri="{FF2B5EF4-FFF2-40B4-BE49-F238E27FC236}">
                <a16:creationId xmlns:a16="http://schemas.microsoft.com/office/drawing/2014/main" id="{CFA650AC-DA87-8979-8E40-7C07B248C6A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8956675"/>
            <a:ext cx="13004800" cy="7794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170" name="Picture 2">
            <a:extLst>
              <a:ext uri="{FF2B5EF4-FFF2-40B4-BE49-F238E27FC236}">
                <a16:creationId xmlns:a16="http://schemas.microsoft.com/office/drawing/2014/main" id="{A2A6072A-A2E8-2CC5-4A22-627F9097C50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57163"/>
            <a:ext cx="13003213" cy="3143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171" name="Rectangle 3">
            <a:extLst>
              <a:ext uri="{FF2B5EF4-FFF2-40B4-BE49-F238E27FC236}">
                <a16:creationId xmlns:a16="http://schemas.microsoft.com/office/drawing/2014/main" id="{CD3F3418-0733-FA11-0BC5-9C936E359B05}"/>
              </a:ext>
            </a:extLst>
          </p:cNvPr>
          <p:cNvSpPr>
            <a:spLocks/>
          </p:cNvSpPr>
          <p:nvPr/>
        </p:nvSpPr>
        <p:spPr bwMode="auto">
          <a:xfrm>
            <a:off x="373063" y="361950"/>
            <a:ext cx="5348287" cy="317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38100" tIns="38100" rIns="38100" bIns="38100" anchor="ctr">
            <a:spAutoFit/>
          </a:bodyPr>
          <a:lstStyle/>
          <a:p>
            <a:r>
              <a:rPr lang="pt-BR" altLang="pt-BR" sz="1600" b="1" dirty="0">
                <a:solidFill>
                  <a:srgbClr val="1B8178"/>
                </a:solidFill>
                <a:latin typeface="Arial" panose="020B0604020202020204" pitchFamily="34" charset="0"/>
                <a:cs typeface="Arial" panose="020B0604020202020204" pitchFamily="34" charset="0"/>
                <a:sym typeface="Arial" panose="020B0604020202020204" pitchFamily="34" charset="0"/>
              </a:rPr>
              <a:t>Universidade Tuiuti do Paraná  |</a:t>
            </a:r>
            <a:r>
              <a:rPr lang="pt-BR" altLang="pt-BR" sz="1600" dirty="0"/>
              <a:t>  </a:t>
            </a:r>
            <a:r>
              <a:rPr lang="pt-BR" altLang="pt-BR" sz="1600" dirty="0">
                <a:latin typeface="Arial" panose="020B0604020202020204" pitchFamily="34" charset="0"/>
                <a:cs typeface="Arial" panose="020B0604020202020204" pitchFamily="34" charset="0"/>
                <a:sym typeface="Arial" panose="020B0604020202020204" pitchFamily="34" charset="0"/>
              </a:rPr>
              <a:t>Tema da apresentação</a:t>
            </a:r>
            <a:endParaRPr lang="pt-BR" altLang="pt-BR" sz="1600" dirty="0"/>
          </a:p>
        </p:txBody>
      </p:sp>
      <p:sp>
        <p:nvSpPr>
          <p:cNvPr id="7173" name="Rectangle 5">
            <a:extLst>
              <a:ext uri="{FF2B5EF4-FFF2-40B4-BE49-F238E27FC236}">
                <a16:creationId xmlns:a16="http://schemas.microsoft.com/office/drawing/2014/main" id="{27305109-3859-42A2-87E1-F5A3FF7FF357}"/>
              </a:ext>
            </a:extLst>
          </p:cNvPr>
          <p:cNvSpPr>
            <a:spLocks/>
          </p:cNvSpPr>
          <p:nvPr/>
        </p:nvSpPr>
        <p:spPr bwMode="auto">
          <a:xfrm>
            <a:off x="1397000" y="520700"/>
            <a:ext cx="9982200" cy="51329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38100" tIns="38100" rIns="38100" bIns="38100" anchor="ctr">
            <a:spAutoFit/>
          </a:bodyPr>
          <a:lstStyle/>
          <a:p>
            <a:pPr algn="l"/>
            <a:r>
              <a:rPr lang="pt-BR" altLang="pt-BR" sz="4600" b="1" dirty="0">
                <a:solidFill>
                  <a:srgbClr val="1B8178"/>
                </a:solidFill>
                <a:latin typeface="Arial" panose="020B0604020202020204" pitchFamily="34" charset="0"/>
                <a:cs typeface="Arial" panose="020B0604020202020204" pitchFamily="34" charset="0"/>
                <a:sym typeface="Arial" panose="020B0604020202020204" pitchFamily="34" charset="0"/>
              </a:rPr>
              <a:t>Revisão Bimestral 1BIM</a:t>
            </a:r>
          </a:p>
          <a:p>
            <a:pPr algn="l"/>
            <a:r>
              <a:rPr lang="pt-BR" altLang="pt-BR" sz="2100" dirty="0">
                <a:solidFill>
                  <a:srgbClr val="1B8178"/>
                </a:solidFill>
                <a:latin typeface="Arial" panose="020B0604020202020204" pitchFamily="34" charset="0"/>
                <a:cs typeface="Arial" panose="020B0604020202020204" pitchFamily="34" charset="0"/>
                <a:sym typeface="Arial" panose="020B0604020202020204" pitchFamily="34" charset="0"/>
              </a:rPr>
              <a:t>Sistemas de numeração – Binário p/ Octal</a:t>
            </a:r>
          </a:p>
          <a:p>
            <a:pPr algn="l"/>
            <a:endParaRPr lang="pt-BR" altLang="pt-BR" sz="1400" dirty="0">
              <a:solidFill>
                <a:srgbClr val="275D38"/>
              </a:solidFill>
            </a:endParaRPr>
          </a:p>
          <a:p>
            <a:pPr marL="285750" indent="-285750" algn="l">
              <a:lnSpc>
                <a:spcPct val="150000"/>
              </a:lnSpc>
              <a:buFont typeface="Arial" panose="020B0604020202020204" pitchFamily="34" charset="0"/>
              <a:buChar char="•"/>
            </a:pPr>
            <a:r>
              <a:rPr lang="pt-BR" altLang="pt-BR" sz="2400" dirty="0">
                <a:latin typeface="Arial" panose="020B0604020202020204" pitchFamily="34" charset="0"/>
                <a:cs typeface="Arial" panose="020B0604020202020204" pitchFamily="34" charset="0"/>
                <a:sym typeface="Arial" panose="020B0604020202020204" pitchFamily="34" charset="0"/>
              </a:rPr>
              <a:t>Octal para Binária</a:t>
            </a:r>
          </a:p>
          <a:p>
            <a:pPr marL="285750" indent="-285750" algn="l">
              <a:lnSpc>
                <a:spcPct val="150000"/>
              </a:lnSpc>
              <a:buFont typeface="Arial" panose="020B0604020202020204" pitchFamily="34" charset="0"/>
              <a:buChar char="•"/>
            </a:pPr>
            <a:r>
              <a:rPr lang="pt-BR" altLang="pt-BR" sz="2400" dirty="0">
                <a:latin typeface="Arial" panose="020B0604020202020204" pitchFamily="34" charset="0"/>
                <a:cs typeface="Arial" panose="020B0604020202020204" pitchFamily="34" charset="0"/>
                <a:sym typeface="Arial" panose="020B0604020202020204" pitchFamily="34" charset="0"/>
              </a:rPr>
              <a:t>Binária para Octal</a:t>
            </a:r>
          </a:p>
          <a:p>
            <a:pPr marL="285750" indent="-285750" algn="l">
              <a:lnSpc>
                <a:spcPct val="150000"/>
              </a:lnSpc>
              <a:buFont typeface="Arial" panose="020B0604020202020204" pitchFamily="34" charset="0"/>
              <a:buChar char="•"/>
            </a:pPr>
            <a:r>
              <a:rPr lang="pt-BR" altLang="pt-BR" sz="2400" dirty="0">
                <a:solidFill>
                  <a:srgbClr val="C00000"/>
                </a:solidFill>
                <a:latin typeface="Arial" panose="020B0604020202020204" pitchFamily="34" charset="0"/>
                <a:cs typeface="Arial" panose="020B0604020202020204" pitchFamily="34" charset="0"/>
                <a:sym typeface="Arial" panose="020B0604020202020204" pitchFamily="34" charset="0"/>
              </a:rPr>
              <a:t>Conversão inversa da conversão de octal para binário;</a:t>
            </a:r>
          </a:p>
          <a:p>
            <a:pPr marL="285750" indent="-285750" algn="l">
              <a:lnSpc>
                <a:spcPct val="150000"/>
              </a:lnSpc>
              <a:buFont typeface="Arial" panose="020B0604020202020204" pitchFamily="34" charset="0"/>
              <a:buChar char="•"/>
            </a:pPr>
            <a:r>
              <a:rPr lang="pt-BR" altLang="pt-BR" sz="2400" dirty="0">
                <a:solidFill>
                  <a:srgbClr val="C00000"/>
                </a:solidFill>
                <a:latin typeface="Arial" panose="020B0604020202020204" pitchFamily="34" charset="0"/>
                <a:cs typeface="Arial" panose="020B0604020202020204" pitchFamily="34" charset="0"/>
                <a:sym typeface="Arial" panose="020B0604020202020204" pitchFamily="34" charset="0"/>
              </a:rPr>
              <a:t>Começar pelo grupo de 3 bits mais à direita;</a:t>
            </a:r>
          </a:p>
          <a:p>
            <a:pPr marL="285750" indent="-285750" algn="l">
              <a:lnSpc>
                <a:spcPct val="150000"/>
              </a:lnSpc>
              <a:buFont typeface="Arial" panose="020B0604020202020204" pitchFamily="34" charset="0"/>
              <a:buChar char="•"/>
            </a:pPr>
            <a:r>
              <a:rPr lang="pt-BR" altLang="pt-BR" sz="2400" dirty="0">
                <a:solidFill>
                  <a:srgbClr val="C00000"/>
                </a:solidFill>
                <a:latin typeface="Arial" panose="020B0604020202020204" pitchFamily="34" charset="0"/>
                <a:cs typeface="Arial" panose="020B0604020202020204" pitchFamily="34" charset="0"/>
                <a:sym typeface="Arial" panose="020B0604020202020204" pitchFamily="34" charset="0"/>
              </a:rPr>
              <a:t>Converta cada grupo em seu número octal correspondente;</a:t>
            </a:r>
          </a:p>
          <a:p>
            <a:pPr marL="285750" indent="-285750" algn="l">
              <a:lnSpc>
                <a:spcPct val="150000"/>
              </a:lnSpc>
              <a:buFont typeface="Arial" panose="020B0604020202020204" pitchFamily="34" charset="0"/>
              <a:buChar char="•"/>
            </a:pPr>
            <a:r>
              <a:rPr lang="pt-BR" altLang="pt-BR" sz="2400" dirty="0">
                <a:solidFill>
                  <a:srgbClr val="C00000"/>
                </a:solidFill>
                <a:latin typeface="Arial" panose="020B0604020202020204" pitchFamily="34" charset="0"/>
                <a:cs typeface="Arial" panose="020B0604020202020204" pitchFamily="34" charset="0"/>
                <a:sym typeface="Arial" panose="020B0604020202020204" pitchFamily="34" charset="0"/>
              </a:rPr>
              <a:t>Caso o grupo mais à esquerda não tiver 3 bits, acrescente um ou dois zeros para completar o grupo.</a:t>
            </a:r>
          </a:p>
        </p:txBody>
      </p:sp>
      <p:pic>
        <p:nvPicPr>
          <p:cNvPr id="2" name="Imagem 1">
            <a:extLst>
              <a:ext uri="{FF2B5EF4-FFF2-40B4-BE49-F238E27FC236}">
                <a16:creationId xmlns:a16="http://schemas.microsoft.com/office/drawing/2014/main" id="{FC139126-B3D1-A5E8-D9E6-D45B119AEE49}"/>
              </a:ext>
            </a:extLst>
          </p:cNvPr>
          <p:cNvPicPr>
            <a:picLocks noChangeAspect="1"/>
          </p:cNvPicPr>
          <p:nvPr/>
        </p:nvPicPr>
        <p:blipFill>
          <a:blip r:embed="rId4"/>
          <a:stretch>
            <a:fillRect/>
          </a:stretch>
        </p:blipFill>
        <p:spPr>
          <a:xfrm>
            <a:off x="4445000" y="6000902"/>
            <a:ext cx="3886200" cy="2590800"/>
          </a:xfrm>
          <a:prstGeom prst="rect">
            <a:avLst/>
          </a:prstGeom>
        </p:spPr>
      </p:pic>
    </p:spTree>
    <p:extLst>
      <p:ext uri="{BB962C8B-B14F-4D97-AF65-F5344CB8AC3E}">
        <p14:creationId xmlns:p14="http://schemas.microsoft.com/office/powerpoint/2010/main" val="4032118673"/>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9" name="Picture 1">
            <a:extLst>
              <a:ext uri="{FF2B5EF4-FFF2-40B4-BE49-F238E27FC236}">
                <a16:creationId xmlns:a16="http://schemas.microsoft.com/office/drawing/2014/main" id="{CFA650AC-DA87-8979-8E40-7C07B248C6A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8956675"/>
            <a:ext cx="13004800" cy="7794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170" name="Picture 2">
            <a:extLst>
              <a:ext uri="{FF2B5EF4-FFF2-40B4-BE49-F238E27FC236}">
                <a16:creationId xmlns:a16="http://schemas.microsoft.com/office/drawing/2014/main" id="{A2A6072A-A2E8-2CC5-4A22-627F9097C50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57163"/>
            <a:ext cx="13003213" cy="3143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171" name="Rectangle 3">
            <a:extLst>
              <a:ext uri="{FF2B5EF4-FFF2-40B4-BE49-F238E27FC236}">
                <a16:creationId xmlns:a16="http://schemas.microsoft.com/office/drawing/2014/main" id="{CD3F3418-0733-FA11-0BC5-9C936E359B05}"/>
              </a:ext>
            </a:extLst>
          </p:cNvPr>
          <p:cNvSpPr>
            <a:spLocks/>
          </p:cNvSpPr>
          <p:nvPr/>
        </p:nvSpPr>
        <p:spPr bwMode="auto">
          <a:xfrm>
            <a:off x="373063" y="361950"/>
            <a:ext cx="5348287" cy="317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38100" tIns="38100" rIns="38100" bIns="38100" anchor="ctr">
            <a:spAutoFit/>
          </a:bodyPr>
          <a:lstStyle/>
          <a:p>
            <a:r>
              <a:rPr lang="pt-BR" altLang="pt-BR" sz="1600" b="1" dirty="0">
                <a:solidFill>
                  <a:srgbClr val="1B8178"/>
                </a:solidFill>
                <a:latin typeface="Arial" panose="020B0604020202020204" pitchFamily="34" charset="0"/>
                <a:cs typeface="Arial" panose="020B0604020202020204" pitchFamily="34" charset="0"/>
                <a:sym typeface="Arial" panose="020B0604020202020204" pitchFamily="34" charset="0"/>
              </a:rPr>
              <a:t>Universidade Tuiuti do Paraná  |</a:t>
            </a:r>
            <a:r>
              <a:rPr lang="pt-BR" altLang="pt-BR" sz="1600" dirty="0"/>
              <a:t>  </a:t>
            </a:r>
            <a:r>
              <a:rPr lang="pt-BR" altLang="pt-BR" sz="1600" dirty="0">
                <a:latin typeface="Arial" panose="020B0604020202020204" pitchFamily="34" charset="0"/>
                <a:cs typeface="Arial" panose="020B0604020202020204" pitchFamily="34" charset="0"/>
                <a:sym typeface="Arial" panose="020B0604020202020204" pitchFamily="34" charset="0"/>
              </a:rPr>
              <a:t>Tema da apresentação</a:t>
            </a:r>
            <a:endParaRPr lang="pt-BR" altLang="pt-BR" sz="1600" dirty="0"/>
          </a:p>
        </p:txBody>
      </p:sp>
      <p:sp>
        <p:nvSpPr>
          <p:cNvPr id="7173" name="Rectangle 5">
            <a:extLst>
              <a:ext uri="{FF2B5EF4-FFF2-40B4-BE49-F238E27FC236}">
                <a16:creationId xmlns:a16="http://schemas.microsoft.com/office/drawing/2014/main" id="{27305109-3859-42A2-87E1-F5A3FF7FF357}"/>
              </a:ext>
            </a:extLst>
          </p:cNvPr>
          <p:cNvSpPr>
            <a:spLocks/>
          </p:cNvSpPr>
          <p:nvPr/>
        </p:nvSpPr>
        <p:spPr bwMode="auto">
          <a:xfrm>
            <a:off x="1397000" y="793114"/>
            <a:ext cx="9982200" cy="40249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38100" tIns="38100" rIns="38100" bIns="38100" anchor="ctr">
            <a:spAutoFit/>
          </a:bodyPr>
          <a:lstStyle/>
          <a:p>
            <a:pPr algn="l"/>
            <a:r>
              <a:rPr lang="pt-BR" altLang="pt-BR" sz="4600" b="1" dirty="0">
                <a:solidFill>
                  <a:srgbClr val="1B8178"/>
                </a:solidFill>
                <a:latin typeface="Arial" panose="020B0604020202020204" pitchFamily="34" charset="0"/>
                <a:cs typeface="Arial" panose="020B0604020202020204" pitchFamily="34" charset="0"/>
                <a:sym typeface="Arial" panose="020B0604020202020204" pitchFamily="34" charset="0"/>
              </a:rPr>
              <a:t>Revisão Bimestral 1BIM</a:t>
            </a:r>
          </a:p>
          <a:p>
            <a:pPr algn="l"/>
            <a:r>
              <a:rPr lang="pt-BR" altLang="pt-BR" sz="2100" dirty="0">
                <a:solidFill>
                  <a:srgbClr val="1B8178"/>
                </a:solidFill>
                <a:latin typeface="Arial" panose="020B0604020202020204" pitchFamily="34" charset="0"/>
                <a:cs typeface="Arial" panose="020B0604020202020204" pitchFamily="34" charset="0"/>
                <a:sym typeface="Arial" panose="020B0604020202020204" pitchFamily="34" charset="0"/>
              </a:rPr>
              <a:t>Sistemas de numeração – Binário p/ Hexadecimal</a:t>
            </a:r>
          </a:p>
          <a:p>
            <a:pPr algn="l"/>
            <a:endParaRPr lang="pt-BR" altLang="pt-BR" sz="1400" dirty="0">
              <a:solidFill>
                <a:srgbClr val="275D38"/>
              </a:solidFill>
            </a:endParaRPr>
          </a:p>
          <a:p>
            <a:pPr marL="285750" indent="-285750" algn="l">
              <a:lnSpc>
                <a:spcPct val="150000"/>
              </a:lnSpc>
              <a:buFont typeface="Arial" panose="020B0604020202020204" pitchFamily="34" charset="0"/>
              <a:buChar char="•"/>
            </a:pPr>
            <a:r>
              <a:rPr lang="pt-BR" altLang="pt-BR" sz="2400" dirty="0">
                <a:latin typeface="Arial" panose="020B0604020202020204" pitchFamily="34" charset="0"/>
                <a:cs typeface="Arial" panose="020B0604020202020204" pitchFamily="34" charset="0"/>
                <a:sym typeface="Arial" panose="020B0604020202020204" pitchFamily="34" charset="0"/>
              </a:rPr>
              <a:t>Binária para hexadecimal</a:t>
            </a:r>
          </a:p>
          <a:p>
            <a:pPr marL="285750" indent="-285750" algn="l">
              <a:lnSpc>
                <a:spcPct val="150000"/>
              </a:lnSpc>
              <a:buFont typeface="Arial" panose="020B0604020202020204" pitchFamily="34" charset="0"/>
              <a:buChar char="•"/>
            </a:pPr>
            <a:r>
              <a:rPr lang="pt-BR" altLang="pt-BR" sz="2400" dirty="0">
                <a:solidFill>
                  <a:srgbClr val="C00000"/>
                </a:solidFill>
                <a:latin typeface="Arial" panose="020B0604020202020204" pitchFamily="34" charset="0"/>
                <a:cs typeface="Arial" panose="020B0604020202020204" pitchFamily="34" charset="0"/>
                <a:sym typeface="Arial" panose="020B0604020202020204" pitchFamily="34" charset="0"/>
              </a:rPr>
              <a:t>Conversão direta;</a:t>
            </a:r>
          </a:p>
          <a:p>
            <a:pPr marL="285750" indent="-285750" algn="l">
              <a:lnSpc>
                <a:spcPct val="150000"/>
              </a:lnSpc>
              <a:buFont typeface="Arial" panose="020B0604020202020204" pitchFamily="34" charset="0"/>
              <a:buChar char="•"/>
            </a:pPr>
            <a:r>
              <a:rPr lang="pt-BR" altLang="pt-BR" sz="2400" dirty="0">
                <a:solidFill>
                  <a:srgbClr val="C00000"/>
                </a:solidFill>
                <a:latin typeface="Arial" panose="020B0604020202020204" pitchFamily="34" charset="0"/>
                <a:cs typeface="Arial" panose="020B0604020202020204" pitchFamily="34" charset="0"/>
                <a:sym typeface="Arial" panose="020B0604020202020204" pitchFamily="34" charset="0"/>
              </a:rPr>
              <a:t>Separar os grupos binários em 4 bits, começando do bit mais à esquerda;</a:t>
            </a:r>
          </a:p>
          <a:p>
            <a:pPr marL="285750" indent="-285750" algn="l">
              <a:lnSpc>
                <a:spcPct val="150000"/>
              </a:lnSpc>
              <a:buFont typeface="Arial" panose="020B0604020202020204" pitchFamily="34" charset="0"/>
              <a:buChar char="•"/>
            </a:pPr>
            <a:r>
              <a:rPr lang="pt-BR" altLang="pt-BR" sz="2400" dirty="0">
                <a:solidFill>
                  <a:srgbClr val="C00000"/>
                </a:solidFill>
                <a:latin typeface="Arial" panose="020B0604020202020204" pitchFamily="34" charset="0"/>
                <a:cs typeface="Arial" panose="020B0604020202020204" pitchFamily="34" charset="0"/>
                <a:sym typeface="Arial" panose="020B0604020202020204" pitchFamily="34" charset="0"/>
              </a:rPr>
              <a:t>Substituir cada grupo de 4 bits para o hexadecimal equivalente;</a:t>
            </a:r>
          </a:p>
        </p:txBody>
      </p:sp>
      <p:pic>
        <p:nvPicPr>
          <p:cNvPr id="3" name="Imagem 2">
            <a:extLst>
              <a:ext uri="{FF2B5EF4-FFF2-40B4-BE49-F238E27FC236}">
                <a16:creationId xmlns:a16="http://schemas.microsoft.com/office/drawing/2014/main" id="{4B0215C4-E927-9765-8D27-F26B90A64669}"/>
              </a:ext>
            </a:extLst>
          </p:cNvPr>
          <p:cNvPicPr>
            <a:picLocks noChangeAspect="1"/>
          </p:cNvPicPr>
          <p:nvPr/>
        </p:nvPicPr>
        <p:blipFill>
          <a:blip r:embed="rId4"/>
          <a:stretch>
            <a:fillRect/>
          </a:stretch>
        </p:blipFill>
        <p:spPr>
          <a:xfrm>
            <a:off x="3307512" y="5257800"/>
            <a:ext cx="6388187" cy="2194414"/>
          </a:xfrm>
          <a:prstGeom prst="rect">
            <a:avLst/>
          </a:prstGeom>
        </p:spPr>
      </p:pic>
    </p:spTree>
    <p:extLst>
      <p:ext uri="{BB962C8B-B14F-4D97-AF65-F5344CB8AC3E}">
        <p14:creationId xmlns:p14="http://schemas.microsoft.com/office/powerpoint/2010/main" val="2421768625"/>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9" name="Picture 1">
            <a:extLst>
              <a:ext uri="{FF2B5EF4-FFF2-40B4-BE49-F238E27FC236}">
                <a16:creationId xmlns:a16="http://schemas.microsoft.com/office/drawing/2014/main" id="{CFA650AC-DA87-8979-8E40-7C07B248C6A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8956675"/>
            <a:ext cx="13004800" cy="7794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170" name="Picture 2">
            <a:extLst>
              <a:ext uri="{FF2B5EF4-FFF2-40B4-BE49-F238E27FC236}">
                <a16:creationId xmlns:a16="http://schemas.microsoft.com/office/drawing/2014/main" id="{A2A6072A-A2E8-2CC5-4A22-627F9097C50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57163"/>
            <a:ext cx="13003213" cy="3143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171" name="Rectangle 3">
            <a:extLst>
              <a:ext uri="{FF2B5EF4-FFF2-40B4-BE49-F238E27FC236}">
                <a16:creationId xmlns:a16="http://schemas.microsoft.com/office/drawing/2014/main" id="{CD3F3418-0733-FA11-0BC5-9C936E359B05}"/>
              </a:ext>
            </a:extLst>
          </p:cNvPr>
          <p:cNvSpPr>
            <a:spLocks/>
          </p:cNvSpPr>
          <p:nvPr/>
        </p:nvSpPr>
        <p:spPr bwMode="auto">
          <a:xfrm>
            <a:off x="373063" y="361950"/>
            <a:ext cx="5348287" cy="317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38100" tIns="38100" rIns="38100" bIns="38100" anchor="ctr">
            <a:spAutoFit/>
          </a:bodyPr>
          <a:lstStyle/>
          <a:p>
            <a:r>
              <a:rPr lang="pt-BR" altLang="pt-BR" sz="1600" b="1" dirty="0">
                <a:solidFill>
                  <a:srgbClr val="1B8178"/>
                </a:solidFill>
                <a:latin typeface="Arial" panose="020B0604020202020204" pitchFamily="34" charset="0"/>
                <a:cs typeface="Arial" panose="020B0604020202020204" pitchFamily="34" charset="0"/>
                <a:sym typeface="Arial" panose="020B0604020202020204" pitchFamily="34" charset="0"/>
              </a:rPr>
              <a:t>Universidade Tuiuti do Paraná  |</a:t>
            </a:r>
            <a:r>
              <a:rPr lang="pt-BR" altLang="pt-BR" sz="1600" dirty="0"/>
              <a:t>  </a:t>
            </a:r>
            <a:r>
              <a:rPr lang="pt-BR" altLang="pt-BR" sz="1600" dirty="0">
                <a:latin typeface="Arial" panose="020B0604020202020204" pitchFamily="34" charset="0"/>
                <a:cs typeface="Arial" panose="020B0604020202020204" pitchFamily="34" charset="0"/>
                <a:sym typeface="Arial" panose="020B0604020202020204" pitchFamily="34" charset="0"/>
              </a:rPr>
              <a:t>Tema da apresentação</a:t>
            </a:r>
            <a:endParaRPr lang="pt-BR" altLang="pt-BR" sz="1600" dirty="0"/>
          </a:p>
        </p:txBody>
      </p:sp>
      <p:sp>
        <p:nvSpPr>
          <p:cNvPr id="7173" name="Rectangle 5">
            <a:extLst>
              <a:ext uri="{FF2B5EF4-FFF2-40B4-BE49-F238E27FC236}">
                <a16:creationId xmlns:a16="http://schemas.microsoft.com/office/drawing/2014/main" id="{27305109-3859-42A2-87E1-F5A3FF7FF357}"/>
              </a:ext>
            </a:extLst>
          </p:cNvPr>
          <p:cNvSpPr>
            <a:spLocks/>
          </p:cNvSpPr>
          <p:nvPr/>
        </p:nvSpPr>
        <p:spPr bwMode="auto">
          <a:xfrm>
            <a:off x="1510505" y="710863"/>
            <a:ext cx="9982200" cy="3470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38100" tIns="38100" rIns="38100" bIns="38100" anchor="ctr">
            <a:spAutoFit/>
          </a:bodyPr>
          <a:lstStyle/>
          <a:p>
            <a:pPr algn="l"/>
            <a:r>
              <a:rPr lang="pt-BR" altLang="pt-BR" sz="4600" b="1" dirty="0">
                <a:solidFill>
                  <a:srgbClr val="1B8178"/>
                </a:solidFill>
                <a:latin typeface="Arial" panose="020B0604020202020204" pitchFamily="34" charset="0"/>
                <a:cs typeface="Arial" panose="020B0604020202020204" pitchFamily="34" charset="0"/>
                <a:sym typeface="Arial" panose="020B0604020202020204" pitchFamily="34" charset="0"/>
              </a:rPr>
              <a:t>Revisão Bimestral 1BIM</a:t>
            </a:r>
          </a:p>
          <a:p>
            <a:pPr algn="l"/>
            <a:r>
              <a:rPr lang="pt-BR" altLang="pt-BR" sz="2100" dirty="0">
                <a:solidFill>
                  <a:srgbClr val="1B8178"/>
                </a:solidFill>
                <a:latin typeface="Arial" panose="020B0604020202020204" pitchFamily="34" charset="0"/>
                <a:cs typeface="Arial" panose="020B0604020202020204" pitchFamily="34" charset="0"/>
                <a:sym typeface="Arial" panose="020B0604020202020204" pitchFamily="34" charset="0"/>
              </a:rPr>
              <a:t>Sistemas de numeração – Hexadecimal p/ Binário</a:t>
            </a:r>
          </a:p>
          <a:p>
            <a:pPr algn="l"/>
            <a:endParaRPr lang="pt-BR" altLang="pt-BR" sz="1400" dirty="0">
              <a:solidFill>
                <a:srgbClr val="275D38"/>
              </a:solidFill>
            </a:endParaRPr>
          </a:p>
          <a:p>
            <a:pPr marL="285750" indent="-285750" algn="l">
              <a:lnSpc>
                <a:spcPct val="150000"/>
              </a:lnSpc>
              <a:buFont typeface="Arial" panose="020B0604020202020204" pitchFamily="34" charset="0"/>
              <a:buChar char="•"/>
            </a:pPr>
            <a:r>
              <a:rPr lang="pt-BR" altLang="pt-BR" sz="2400" dirty="0">
                <a:latin typeface="Arial" panose="020B0604020202020204" pitchFamily="34" charset="0"/>
                <a:cs typeface="Arial" panose="020B0604020202020204" pitchFamily="34" charset="0"/>
                <a:sym typeface="Arial" panose="020B0604020202020204" pitchFamily="34" charset="0"/>
              </a:rPr>
              <a:t>Hexadecimal para binário</a:t>
            </a:r>
          </a:p>
          <a:p>
            <a:pPr marL="285750" indent="-285750" algn="l">
              <a:lnSpc>
                <a:spcPct val="150000"/>
              </a:lnSpc>
              <a:buFont typeface="Arial" panose="020B0604020202020204" pitchFamily="34" charset="0"/>
              <a:buChar char="•"/>
            </a:pPr>
            <a:r>
              <a:rPr lang="pt-BR" altLang="pt-BR" sz="2400" dirty="0">
                <a:solidFill>
                  <a:srgbClr val="C00000"/>
                </a:solidFill>
                <a:latin typeface="Arial" panose="020B0604020202020204" pitchFamily="34" charset="0"/>
                <a:cs typeface="Arial" panose="020B0604020202020204" pitchFamily="34" charset="0"/>
                <a:sym typeface="Arial" panose="020B0604020202020204" pitchFamily="34" charset="0"/>
              </a:rPr>
              <a:t>Processo inverso ao do binário para hexadecimal;</a:t>
            </a:r>
          </a:p>
          <a:p>
            <a:pPr marL="285750" indent="-285750" algn="l">
              <a:lnSpc>
                <a:spcPct val="150000"/>
              </a:lnSpc>
              <a:buFont typeface="Arial" panose="020B0604020202020204" pitchFamily="34" charset="0"/>
              <a:buChar char="•"/>
            </a:pPr>
            <a:r>
              <a:rPr lang="pt-BR" altLang="pt-BR" sz="2400" dirty="0">
                <a:solidFill>
                  <a:srgbClr val="C00000"/>
                </a:solidFill>
                <a:latin typeface="Arial" panose="020B0604020202020204" pitchFamily="34" charset="0"/>
                <a:cs typeface="Arial" panose="020B0604020202020204" pitchFamily="34" charset="0"/>
                <a:sym typeface="Arial" panose="020B0604020202020204" pitchFamily="34" charset="0"/>
              </a:rPr>
              <a:t>Substituir cada número hexadecimal para o grupo binário de 4 bits correspondente;</a:t>
            </a:r>
          </a:p>
        </p:txBody>
      </p:sp>
      <p:pic>
        <p:nvPicPr>
          <p:cNvPr id="4" name="Imagem 3">
            <a:extLst>
              <a:ext uri="{FF2B5EF4-FFF2-40B4-BE49-F238E27FC236}">
                <a16:creationId xmlns:a16="http://schemas.microsoft.com/office/drawing/2014/main" id="{9B61509C-C333-E618-4585-61828E2A007F}"/>
              </a:ext>
            </a:extLst>
          </p:cNvPr>
          <p:cNvPicPr>
            <a:picLocks noChangeAspect="1"/>
          </p:cNvPicPr>
          <p:nvPr/>
        </p:nvPicPr>
        <p:blipFill>
          <a:blip r:embed="rId4"/>
          <a:stretch>
            <a:fillRect/>
          </a:stretch>
        </p:blipFill>
        <p:spPr>
          <a:xfrm>
            <a:off x="4305786" y="4932025"/>
            <a:ext cx="4391638" cy="1991003"/>
          </a:xfrm>
          <a:prstGeom prst="rect">
            <a:avLst/>
          </a:prstGeom>
        </p:spPr>
      </p:pic>
    </p:spTree>
    <p:extLst>
      <p:ext uri="{BB962C8B-B14F-4D97-AF65-F5344CB8AC3E}">
        <p14:creationId xmlns:p14="http://schemas.microsoft.com/office/powerpoint/2010/main" val="2404819629"/>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9" name="Picture 1">
            <a:extLst>
              <a:ext uri="{FF2B5EF4-FFF2-40B4-BE49-F238E27FC236}">
                <a16:creationId xmlns:a16="http://schemas.microsoft.com/office/drawing/2014/main" id="{CFA650AC-DA87-8979-8E40-7C07B248C6A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8956675"/>
            <a:ext cx="13004800" cy="7794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170" name="Picture 2">
            <a:extLst>
              <a:ext uri="{FF2B5EF4-FFF2-40B4-BE49-F238E27FC236}">
                <a16:creationId xmlns:a16="http://schemas.microsoft.com/office/drawing/2014/main" id="{A2A6072A-A2E8-2CC5-4A22-627F9097C50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57163"/>
            <a:ext cx="13003213" cy="3143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171" name="Rectangle 3">
            <a:extLst>
              <a:ext uri="{FF2B5EF4-FFF2-40B4-BE49-F238E27FC236}">
                <a16:creationId xmlns:a16="http://schemas.microsoft.com/office/drawing/2014/main" id="{CD3F3418-0733-FA11-0BC5-9C936E359B05}"/>
              </a:ext>
            </a:extLst>
          </p:cNvPr>
          <p:cNvSpPr>
            <a:spLocks/>
          </p:cNvSpPr>
          <p:nvPr/>
        </p:nvSpPr>
        <p:spPr bwMode="auto">
          <a:xfrm>
            <a:off x="373063" y="361950"/>
            <a:ext cx="5348287" cy="317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38100" tIns="38100" rIns="38100" bIns="38100" anchor="ctr">
            <a:spAutoFit/>
          </a:bodyPr>
          <a:lstStyle/>
          <a:p>
            <a:r>
              <a:rPr lang="pt-BR" altLang="pt-BR" sz="1600" b="1" dirty="0">
                <a:solidFill>
                  <a:srgbClr val="1B8178"/>
                </a:solidFill>
                <a:latin typeface="Arial" panose="020B0604020202020204" pitchFamily="34" charset="0"/>
                <a:cs typeface="Arial" panose="020B0604020202020204" pitchFamily="34" charset="0"/>
                <a:sym typeface="Arial" panose="020B0604020202020204" pitchFamily="34" charset="0"/>
              </a:rPr>
              <a:t>Universidade Tuiuti do Paraná  |</a:t>
            </a:r>
            <a:r>
              <a:rPr lang="pt-BR" altLang="pt-BR" sz="1600" dirty="0"/>
              <a:t>  </a:t>
            </a:r>
            <a:r>
              <a:rPr lang="pt-BR" altLang="pt-BR" sz="1600" dirty="0">
                <a:latin typeface="Arial" panose="020B0604020202020204" pitchFamily="34" charset="0"/>
                <a:cs typeface="Arial" panose="020B0604020202020204" pitchFamily="34" charset="0"/>
                <a:sym typeface="Arial" panose="020B0604020202020204" pitchFamily="34" charset="0"/>
              </a:rPr>
              <a:t>Tema da apresentação</a:t>
            </a:r>
            <a:endParaRPr lang="pt-BR" altLang="pt-BR" sz="1600" dirty="0"/>
          </a:p>
        </p:txBody>
      </p:sp>
      <p:sp>
        <p:nvSpPr>
          <p:cNvPr id="7173" name="Rectangle 5">
            <a:extLst>
              <a:ext uri="{FF2B5EF4-FFF2-40B4-BE49-F238E27FC236}">
                <a16:creationId xmlns:a16="http://schemas.microsoft.com/office/drawing/2014/main" id="{27305109-3859-42A2-87E1-F5A3FF7FF357}"/>
              </a:ext>
            </a:extLst>
          </p:cNvPr>
          <p:cNvSpPr>
            <a:spLocks/>
          </p:cNvSpPr>
          <p:nvPr/>
        </p:nvSpPr>
        <p:spPr bwMode="auto">
          <a:xfrm>
            <a:off x="1510505" y="710863"/>
            <a:ext cx="9982200" cy="3470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38100" tIns="38100" rIns="38100" bIns="38100" anchor="ctr">
            <a:spAutoFit/>
          </a:bodyPr>
          <a:lstStyle/>
          <a:p>
            <a:pPr algn="l"/>
            <a:r>
              <a:rPr lang="pt-BR" altLang="pt-BR" sz="4600" b="1" dirty="0">
                <a:solidFill>
                  <a:srgbClr val="1B8178"/>
                </a:solidFill>
                <a:latin typeface="Arial" panose="020B0604020202020204" pitchFamily="34" charset="0"/>
                <a:cs typeface="Arial" panose="020B0604020202020204" pitchFamily="34" charset="0"/>
                <a:sym typeface="Arial" panose="020B0604020202020204" pitchFamily="34" charset="0"/>
              </a:rPr>
              <a:t>Revisão Bimestral 1BIM</a:t>
            </a:r>
          </a:p>
          <a:p>
            <a:pPr algn="l"/>
            <a:r>
              <a:rPr lang="pt-BR" altLang="pt-BR" sz="2100" dirty="0">
                <a:solidFill>
                  <a:srgbClr val="1B8178"/>
                </a:solidFill>
                <a:latin typeface="Arial" panose="020B0604020202020204" pitchFamily="34" charset="0"/>
                <a:cs typeface="Arial" panose="020B0604020202020204" pitchFamily="34" charset="0"/>
                <a:sym typeface="Arial" panose="020B0604020202020204" pitchFamily="34" charset="0"/>
              </a:rPr>
              <a:t>Sistemas de numeração – Adição Binária</a:t>
            </a:r>
          </a:p>
          <a:p>
            <a:pPr algn="l"/>
            <a:endParaRPr lang="pt-BR" altLang="pt-BR" sz="1400" dirty="0">
              <a:solidFill>
                <a:srgbClr val="275D38"/>
              </a:solidFill>
            </a:endParaRPr>
          </a:p>
          <a:p>
            <a:pPr marL="285750" indent="-285750" algn="l">
              <a:lnSpc>
                <a:spcPct val="150000"/>
              </a:lnSpc>
              <a:buFont typeface="Arial" panose="020B0604020202020204" pitchFamily="34" charset="0"/>
              <a:buChar char="•"/>
            </a:pPr>
            <a:r>
              <a:rPr lang="pt-BR" altLang="pt-BR" sz="2400" dirty="0">
                <a:latin typeface="Arial" panose="020B0604020202020204" pitchFamily="34" charset="0"/>
                <a:cs typeface="Arial" panose="020B0604020202020204" pitchFamily="34" charset="0"/>
                <a:sym typeface="Arial" panose="020B0604020202020204" pitchFamily="34" charset="0"/>
              </a:rPr>
              <a:t>Adição Binária</a:t>
            </a:r>
          </a:p>
          <a:p>
            <a:pPr marL="285750" indent="-285750" algn="l">
              <a:lnSpc>
                <a:spcPct val="150000"/>
              </a:lnSpc>
              <a:buFont typeface="Arial" panose="020B0604020202020204" pitchFamily="34" charset="0"/>
              <a:buChar char="•"/>
            </a:pPr>
            <a:r>
              <a:rPr lang="pt-BR" altLang="pt-BR" sz="2400" dirty="0">
                <a:latin typeface="Arial" panose="020B0604020202020204" pitchFamily="34" charset="0"/>
                <a:cs typeface="Arial" panose="020B0604020202020204" pitchFamily="34" charset="0"/>
                <a:sym typeface="Arial" panose="020B0604020202020204" pitchFamily="34" charset="0"/>
              </a:rPr>
              <a:t>Existem regras básicas para a adição de dígitos binários (bits)</a:t>
            </a:r>
          </a:p>
          <a:p>
            <a:pPr marL="285750" indent="-285750" algn="l">
              <a:lnSpc>
                <a:spcPct val="150000"/>
              </a:lnSpc>
              <a:buFont typeface="Arial" panose="020B0604020202020204" pitchFamily="34" charset="0"/>
              <a:buChar char="•"/>
            </a:pPr>
            <a:r>
              <a:rPr lang="pt-BR" altLang="pt-BR" sz="2400" dirty="0">
                <a:latin typeface="Arial" panose="020B0604020202020204" pitchFamily="34" charset="0"/>
                <a:cs typeface="Arial" panose="020B0604020202020204" pitchFamily="34" charset="0"/>
                <a:sym typeface="Arial" panose="020B0604020202020204" pitchFamily="34" charset="0"/>
              </a:rPr>
              <a:t>Nas primeiras três regras a soma resulta em um único bit e na quarta regra a soma dos 1s resulta no número binário dois (10</a:t>
            </a:r>
            <a:r>
              <a:rPr lang="pt-BR" altLang="pt-BR" sz="2400" baseline="-25000" dirty="0">
                <a:latin typeface="Arial" panose="020B0604020202020204" pitchFamily="34" charset="0"/>
                <a:cs typeface="Arial" panose="020B0604020202020204" pitchFamily="34" charset="0"/>
                <a:sym typeface="Arial" panose="020B0604020202020204" pitchFamily="34" charset="0"/>
              </a:rPr>
              <a:t>2</a:t>
            </a:r>
            <a:r>
              <a:rPr lang="pt-BR" altLang="pt-BR" sz="2400" dirty="0">
                <a:latin typeface="Arial" panose="020B0604020202020204" pitchFamily="34" charset="0"/>
                <a:cs typeface="Arial" panose="020B0604020202020204" pitchFamily="34" charset="0"/>
                <a:sym typeface="Arial" panose="020B0604020202020204" pitchFamily="34" charset="0"/>
              </a:rPr>
              <a:t>)</a:t>
            </a:r>
          </a:p>
        </p:txBody>
      </p:sp>
      <p:pic>
        <p:nvPicPr>
          <p:cNvPr id="2" name="Imagem 1">
            <a:extLst>
              <a:ext uri="{FF2B5EF4-FFF2-40B4-BE49-F238E27FC236}">
                <a16:creationId xmlns:a16="http://schemas.microsoft.com/office/drawing/2014/main" id="{403890FC-C2FE-115A-0E15-952AC8EF4CFD}"/>
              </a:ext>
            </a:extLst>
          </p:cNvPr>
          <p:cNvPicPr>
            <a:picLocks noChangeAspect="1"/>
          </p:cNvPicPr>
          <p:nvPr/>
        </p:nvPicPr>
        <p:blipFill>
          <a:blip r:embed="rId4"/>
          <a:stretch>
            <a:fillRect/>
          </a:stretch>
        </p:blipFill>
        <p:spPr>
          <a:xfrm>
            <a:off x="2958305" y="4741952"/>
            <a:ext cx="7086600" cy="2550273"/>
          </a:xfrm>
          <a:prstGeom prst="rect">
            <a:avLst/>
          </a:prstGeom>
        </p:spPr>
      </p:pic>
    </p:spTree>
    <p:extLst>
      <p:ext uri="{BB962C8B-B14F-4D97-AF65-F5344CB8AC3E}">
        <p14:creationId xmlns:p14="http://schemas.microsoft.com/office/powerpoint/2010/main" val="1886319089"/>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9" name="Picture 1">
            <a:extLst>
              <a:ext uri="{FF2B5EF4-FFF2-40B4-BE49-F238E27FC236}">
                <a16:creationId xmlns:a16="http://schemas.microsoft.com/office/drawing/2014/main" id="{CFA650AC-DA87-8979-8E40-7C07B248C6A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8956675"/>
            <a:ext cx="13004800" cy="7794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170" name="Picture 2">
            <a:extLst>
              <a:ext uri="{FF2B5EF4-FFF2-40B4-BE49-F238E27FC236}">
                <a16:creationId xmlns:a16="http://schemas.microsoft.com/office/drawing/2014/main" id="{A2A6072A-A2E8-2CC5-4A22-627F9097C50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57163"/>
            <a:ext cx="13003213" cy="3143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171" name="Rectangle 3">
            <a:extLst>
              <a:ext uri="{FF2B5EF4-FFF2-40B4-BE49-F238E27FC236}">
                <a16:creationId xmlns:a16="http://schemas.microsoft.com/office/drawing/2014/main" id="{CD3F3418-0733-FA11-0BC5-9C936E359B05}"/>
              </a:ext>
            </a:extLst>
          </p:cNvPr>
          <p:cNvSpPr>
            <a:spLocks/>
          </p:cNvSpPr>
          <p:nvPr/>
        </p:nvSpPr>
        <p:spPr bwMode="auto">
          <a:xfrm>
            <a:off x="373063" y="361950"/>
            <a:ext cx="5348287" cy="317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38100" tIns="38100" rIns="38100" bIns="38100" anchor="ctr">
            <a:spAutoFit/>
          </a:bodyPr>
          <a:lstStyle/>
          <a:p>
            <a:r>
              <a:rPr lang="pt-BR" altLang="pt-BR" sz="1600" b="1" dirty="0">
                <a:solidFill>
                  <a:srgbClr val="1B8178"/>
                </a:solidFill>
                <a:latin typeface="Arial" panose="020B0604020202020204" pitchFamily="34" charset="0"/>
                <a:cs typeface="Arial" panose="020B0604020202020204" pitchFamily="34" charset="0"/>
                <a:sym typeface="Arial" panose="020B0604020202020204" pitchFamily="34" charset="0"/>
              </a:rPr>
              <a:t>Universidade Tuiuti do Paraná  |</a:t>
            </a:r>
            <a:r>
              <a:rPr lang="pt-BR" altLang="pt-BR" sz="1600" dirty="0"/>
              <a:t>  </a:t>
            </a:r>
            <a:r>
              <a:rPr lang="pt-BR" altLang="pt-BR" sz="1600" dirty="0">
                <a:latin typeface="Arial" panose="020B0604020202020204" pitchFamily="34" charset="0"/>
                <a:cs typeface="Arial" panose="020B0604020202020204" pitchFamily="34" charset="0"/>
                <a:sym typeface="Arial" panose="020B0604020202020204" pitchFamily="34" charset="0"/>
              </a:rPr>
              <a:t>Tema da apresentação</a:t>
            </a:r>
            <a:endParaRPr lang="pt-BR" altLang="pt-BR" sz="1600" dirty="0"/>
          </a:p>
        </p:txBody>
      </p:sp>
      <p:sp>
        <p:nvSpPr>
          <p:cNvPr id="7173" name="Rectangle 5">
            <a:extLst>
              <a:ext uri="{FF2B5EF4-FFF2-40B4-BE49-F238E27FC236}">
                <a16:creationId xmlns:a16="http://schemas.microsoft.com/office/drawing/2014/main" id="{27305109-3859-42A2-87E1-F5A3FF7FF357}"/>
              </a:ext>
            </a:extLst>
          </p:cNvPr>
          <p:cNvSpPr>
            <a:spLocks/>
          </p:cNvSpPr>
          <p:nvPr/>
        </p:nvSpPr>
        <p:spPr bwMode="auto">
          <a:xfrm>
            <a:off x="1549400" y="884237"/>
            <a:ext cx="10275887" cy="64142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spAutoFit/>
          </a:bodyPr>
          <a:lstStyle/>
          <a:p>
            <a:pPr algn="l"/>
            <a:r>
              <a:rPr lang="pt-BR" altLang="pt-BR" sz="4600" b="1" dirty="0">
                <a:solidFill>
                  <a:srgbClr val="1B8178"/>
                </a:solidFill>
                <a:latin typeface="Arial" panose="020B0604020202020204" pitchFamily="34" charset="0"/>
                <a:cs typeface="Arial" panose="020B0604020202020204" pitchFamily="34" charset="0"/>
                <a:sym typeface="Arial" panose="020B0604020202020204" pitchFamily="34" charset="0"/>
              </a:rPr>
              <a:t>Revisão Bimestral 1BIM</a:t>
            </a:r>
          </a:p>
          <a:p>
            <a:pPr algn="l"/>
            <a:r>
              <a:rPr lang="pt-BR" altLang="pt-BR" sz="2100" dirty="0">
                <a:solidFill>
                  <a:srgbClr val="1B8178"/>
                </a:solidFill>
                <a:latin typeface="Arial" panose="020B0604020202020204" pitchFamily="34" charset="0"/>
                <a:cs typeface="Arial" panose="020B0604020202020204" pitchFamily="34" charset="0"/>
                <a:sym typeface="Arial" panose="020B0604020202020204" pitchFamily="34" charset="0"/>
              </a:rPr>
              <a:t>Introdução</a:t>
            </a:r>
          </a:p>
          <a:p>
            <a:pPr algn="l"/>
            <a:endParaRPr lang="pt-BR" altLang="pt-BR" sz="1400" dirty="0">
              <a:solidFill>
                <a:srgbClr val="275D38"/>
              </a:solidFill>
            </a:endParaRPr>
          </a:p>
          <a:p>
            <a:pPr marL="285750" indent="-285750" algn="l">
              <a:lnSpc>
                <a:spcPct val="150000"/>
              </a:lnSpc>
              <a:buFont typeface="Arial" panose="020B0604020202020204" pitchFamily="34" charset="0"/>
              <a:buChar char="•"/>
            </a:pPr>
            <a:r>
              <a:rPr lang="pt-BR" altLang="pt-BR" sz="2800" dirty="0">
                <a:latin typeface="Arial" panose="020B0604020202020204" pitchFamily="34" charset="0"/>
                <a:cs typeface="Arial" panose="020B0604020202020204" pitchFamily="34" charset="0"/>
                <a:sym typeface="Arial" panose="020B0604020202020204" pitchFamily="34" charset="0"/>
              </a:rPr>
              <a:t>Conceito de Dados</a:t>
            </a:r>
          </a:p>
          <a:p>
            <a:pPr marL="285750" indent="-285750" algn="l">
              <a:lnSpc>
                <a:spcPct val="150000"/>
              </a:lnSpc>
              <a:buFont typeface="Arial" panose="020B0604020202020204" pitchFamily="34" charset="0"/>
              <a:buChar char="•"/>
            </a:pPr>
            <a:r>
              <a:rPr lang="pt-BR" altLang="pt-BR" sz="2800" dirty="0">
                <a:solidFill>
                  <a:srgbClr val="C00000"/>
                </a:solidFill>
                <a:latin typeface="Arial" panose="020B0604020202020204" pitchFamily="34" charset="0"/>
                <a:cs typeface="Arial" panose="020B0604020202020204" pitchFamily="34" charset="0"/>
                <a:sym typeface="Arial" panose="020B0604020202020204" pitchFamily="34" charset="0"/>
              </a:rPr>
              <a:t>O termo dado pode ser definido como a matéria-prima originalmente obtida de uma ou mais fontes.</a:t>
            </a:r>
            <a:endParaRPr lang="pt-BR" altLang="pt-BR" sz="2800" dirty="0">
              <a:latin typeface="Arial" panose="020B0604020202020204" pitchFamily="34" charset="0"/>
              <a:cs typeface="Arial" panose="020B0604020202020204" pitchFamily="34" charset="0"/>
              <a:sym typeface="Arial" panose="020B0604020202020204" pitchFamily="34" charset="0"/>
            </a:endParaRPr>
          </a:p>
          <a:p>
            <a:pPr marL="285750" indent="-285750" algn="l">
              <a:lnSpc>
                <a:spcPct val="150000"/>
              </a:lnSpc>
              <a:buFont typeface="Arial" panose="020B0604020202020204" pitchFamily="34" charset="0"/>
              <a:buChar char="•"/>
            </a:pPr>
            <a:r>
              <a:rPr lang="pt-BR" altLang="pt-BR" sz="2800" dirty="0">
                <a:latin typeface="Arial" panose="020B0604020202020204" pitchFamily="34" charset="0"/>
                <a:cs typeface="Arial" panose="020B0604020202020204" pitchFamily="34" charset="0"/>
                <a:sym typeface="Arial" panose="020B0604020202020204" pitchFamily="34" charset="0"/>
              </a:rPr>
              <a:t>Conceito de Processamento</a:t>
            </a:r>
          </a:p>
          <a:p>
            <a:pPr marL="285750" indent="-285750" algn="l">
              <a:lnSpc>
                <a:spcPct val="150000"/>
              </a:lnSpc>
              <a:buFont typeface="Arial" panose="020B0604020202020204" pitchFamily="34" charset="0"/>
              <a:buChar char="•"/>
            </a:pPr>
            <a:r>
              <a:rPr lang="pt-BR" altLang="pt-BR" sz="2800" dirty="0">
                <a:solidFill>
                  <a:srgbClr val="C00000"/>
                </a:solidFill>
                <a:latin typeface="Arial" panose="020B0604020202020204" pitchFamily="34" charset="0"/>
                <a:cs typeface="Arial" panose="020B0604020202020204" pitchFamily="34" charset="0"/>
                <a:sym typeface="Arial" panose="020B0604020202020204" pitchFamily="34" charset="0"/>
              </a:rPr>
              <a:t>A partir da coleta dos dados e informações obtidas no início da atividade, é realizada a manipulação das informações coletadas, com o objetivo de produzir um arranjo determinado de informações que será exibido como resultado final.</a:t>
            </a:r>
          </a:p>
        </p:txBody>
      </p:sp>
    </p:spTree>
    <p:extLst>
      <p:ext uri="{BB962C8B-B14F-4D97-AF65-F5344CB8AC3E}">
        <p14:creationId xmlns:p14="http://schemas.microsoft.com/office/powerpoint/2010/main" val="545172814"/>
      </p:ext>
    </p:extLst>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9" name="Picture 1">
            <a:extLst>
              <a:ext uri="{FF2B5EF4-FFF2-40B4-BE49-F238E27FC236}">
                <a16:creationId xmlns:a16="http://schemas.microsoft.com/office/drawing/2014/main" id="{CFA650AC-DA87-8979-8E40-7C07B248C6A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8956675"/>
            <a:ext cx="13004800" cy="7794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170" name="Picture 2">
            <a:extLst>
              <a:ext uri="{FF2B5EF4-FFF2-40B4-BE49-F238E27FC236}">
                <a16:creationId xmlns:a16="http://schemas.microsoft.com/office/drawing/2014/main" id="{A2A6072A-A2E8-2CC5-4A22-627F9097C50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57163"/>
            <a:ext cx="13003213" cy="3143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171" name="Rectangle 3">
            <a:extLst>
              <a:ext uri="{FF2B5EF4-FFF2-40B4-BE49-F238E27FC236}">
                <a16:creationId xmlns:a16="http://schemas.microsoft.com/office/drawing/2014/main" id="{CD3F3418-0733-FA11-0BC5-9C936E359B05}"/>
              </a:ext>
            </a:extLst>
          </p:cNvPr>
          <p:cNvSpPr>
            <a:spLocks/>
          </p:cNvSpPr>
          <p:nvPr/>
        </p:nvSpPr>
        <p:spPr bwMode="auto">
          <a:xfrm>
            <a:off x="373063" y="361950"/>
            <a:ext cx="5348287" cy="317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38100" tIns="38100" rIns="38100" bIns="38100" anchor="ctr">
            <a:spAutoFit/>
          </a:bodyPr>
          <a:lstStyle/>
          <a:p>
            <a:r>
              <a:rPr lang="pt-BR" altLang="pt-BR" sz="1600" b="1" dirty="0">
                <a:solidFill>
                  <a:srgbClr val="1B8178"/>
                </a:solidFill>
                <a:latin typeface="Arial" panose="020B0604020202020204" pitchFamily="34" charset="0"/>
                <a:cs typeface="Arial" panose="020B0604020202020204" pitchFamily="34" charset="0"/>
                <a:sym typeface="Arial" panose="020B0604020202020204" pitchFamily="34" charset="0"/>
              </a:rPr>
              <a:t>Universidade Tuiuti do Paraná  |</a:t>
            </a:r>
            <a:r>
              <a:rPr lang="pt-BR" altLang="pt-BR" sz="1600" dirty="0"/>
              <a:t>  </a:t>
            </a:r>
            <a:r>
              <a:rPr lang="pt-BR" altLang="pt-BR" sz="1600" dirty="0">
                <a:latin typeface="Arial" panose="020B0604020202020204" pitchFamily="34" charset="0"/>
                <a:cs typeface="Arial" panose="020B0604020202020204" pitchFamily="34" charset="0"/>
                <a:sym typeface="Arial" panose="020B0604020202020204" pitchFamily="34" charset="0"/>
              </a:rPr>
              <a:t>Tema da apresentação</a:t>
            </a:r>
            <a:endParaRPr lang="pt-BR" altLang="pt-BR" sz="1600" dirty="0"/>
          </a:p>
        </p:txBody>
      </p:sp>
      <p:sp>
        <p:nvSpPr>
          <p:cNvPr id="7173" name="Rectangle 5">
            <a:extLst>
              <a:ext uri="{FF2B5EF4-FFF2-40B4-BE49-F238E27FC236}">
                <a16:creationId xmlns:a16="http://schemas.microsoft.com/office/drawing/2014/main" id="{27305109-3859-42A2-87E1-F5A3FF7FF357}"/>
              </a:ext>
            </a:extLst>
          </p:cNvPr>
          <p:cNvSpPr>
            <a:spLocks/>
          </p:cNvSpPr>
          <p:nvPr/>
        </p:nvSpPr>
        <p:spPr bwMode="auto">
          <a:xfrm>
            <a:off x="1510505" y="710863"/>
            <a:ext cx="9982200" cy="3470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38100" tIns="38100" rIns="38100" bIns="38100" anchor="ctr">
            <a:spAutoFit/>
          </a:bodyPr>
          <a:lstStyle/>
          <a:p>
            <a:pPr algn="l"/>
            <a:r>
              <a:rPr lang="pt-BR" altLang="pt-BR" sz="4600" b="1" dirty="0">
                <a:solidFill>
                  <a:srgbClr val="1B8178"/>
                </a:solidFill>
                <a:latin typeface="Arial" panose="020B0604020202020204" pitchFamily="34" charset="0"/>
                <a:cs typeface="Arial" panose="020B0604020202020204" pitchFamily="34" charset="0"/>
                <a:sym typeface="Arial" panose="020B0604020202020204" pitchFamily="34" charset="0"/>
              </a:rPr>
              <a:t>Revisão Bimestral 1BIM</a:t>
            </a:r>
          </a:p>
          <a:p>
            <a:pPr algn="l"/>
            <a:r>
              <a:rPr lang="pt-BR" altLang="pt-BR" sz="2100" dirty="0">
                <a:solidFill>
                  <a:srgbClr val="1B8178"/>
                </a:solidFill>
                <a:latin typeface="Arial" panose="020B0604020202020204" pitchFamily="34" charset="0"/>
                <a:cs typeface="Arial" panose="020B0604020202020204" pitchFamily="34" charset="0"/>
                <a:sym typeface="Arial" panose="020B0604020202020204" pitchFamily="34" charset="0"/>
              </a:rPr>
              <a:t>Sistemas de numeração – Adição Binária</a:t>
            </a:r>
          </a:p>
          <a:p>
            <a:pPr algn="l"/>
            <a:endParaRPr lang="pt-BR" altLang="pt-BR" sz="1400" dirty="0">
              <a:solidFill>
                <a:srgbClr val="275D38"/>
              </a:solidFill>
            </a:endParaRPr>
          </a:p>
          <a:p>
            <a:pPr marL="285750" indent="-285750" algn="l">
              <a:lnSpc>
                <a:spcPct val="150000"/>
              </a:lnSpc>
              <a:buFont typeface="Arial" panose="020B0604020202020204" pitchFamily="34" charset="0"/>
              <a:buChar char="•"/>
            </a:pPr>
            <a:r>
              <a:rPr lang="pt-BR" altLang="pt-BR" sz="2400" dirty="0">
                <a:latin typeface="Arial" panose="020B0604020202020204" pitchFamily="34" charset="0"/>
                <a:cs typeface="Arial" panose="020B0604020202020204" pitchFamily="34" charset="0"/>
                <a:sym typeface="Arial" panose="020B0604020202020204" pitchFamily="34" charset="0"/>
              </a:rPr>
              <a:t>Adição Binária</a:t>
            </a:r>
          </a:p>
          <a:p>
            <a:pPr marL="285750" indent="-285750" algn="l">
              <a:lnSpc>
                <a:spcPct val="150000"/>
              </a:lnSpc>
              <a:buFont typeface="Arial" panose="020B0604020202020204" pitchFamily="34" charset="0"/>
              <a:buChar char="•"/>
            </a:pPr>
            <a:r>
              <a:rPr lang="pt-BR" altLang="pt-BR" sz="2400" dirty="0">
                <a:latin typeface="Arial" panose="020B0604020202020204" pitchFamily="34" charset="0"/>
                <a:cs typeface="Arial" panose="020B0604020202020204" pitchFamily="34" charset="0"/>
                <a:sym typeface="Arial" panose="020B0604020202020204" pitchFamily="34" charset="0"/>
              </a:rPr>
              <a:t>Efetuando a adição de 011</a:t>
            </a:r>
            <a:r>
              <a:rPr lang="pt-BR" altLang="pt-BR" sz="2400" baseline="-25000" dirty="0">
                <a:latin typeface="Arial" panose="020B0604020202020204" pitchFamily="34" charset="0"/>
                <a:cs typeface="Arial" panose="020B0604020202020204" pitchFamily="34" charset="0"/>
                <a:sym typeface="Arial" panose="020B0604020202020204" pitchFamily="34" charset="0"/>
              </a:rPr>
              <a:t>2</a:t>
            </a:r>
            <a:r>
              <a:rPr lang="pt-BR" altLang="pt-BR" sz="2400" dirty="0">
                <a:latin typeface="Arial" panose="020B0604020202020204" pitchFamily="34" charset="0"/>
                <a:cs typeface="Arial" panose="020B0604020202020204" pitchFamily="34" charset="0"/>
                <a:sym typeface="Arial" panose="020B0604020202020204" pitchFamily="34" charset="0"/>
              </a:rPr>
              <a:t> + 001</a:t>
            </a:r>
            <a:r>
              <a:rPr lang="pt-BR" altLang="pt-BR" sz="2400" baseline="-25000" dirty="0">
                <a:latin typeface="Arial" panose="020B0604020202020204" pitchFamily="34" charset="0"/>
                <a:cs typeface="Arial" panose="020B0604020202020204" pitchFamily="34" charset="0"/>
                <a:sym typeface="Arial" panose="020B0604020202020204" pitchFamily="34" charset="0"/>
              </a:rPr>
              <a:t>2</a:t>
            </a:r>
            <a:r>
              <a:rPr lang="pt-BR" altLang="pt-BR" sz="2400" dirty="0">
                <a:latin typeface="Arial" panose="020B0604020202020204" pitchFamily="34" charset="0"/>
                <a:cs typeface="Arial" panose="020B0604020202020204" pitchFamily="34" charset="0"/>
                <a:sym typeface="Arial" panose="020B0604020202020204" pitchFamily="34" charset="0"/>
              </a:rPr>
              <a:t> </a:t>
            </a:r>
          </a:p>
          <a:p>
            <a:pPr marL="285750" indent="-285750" algn="l">
              <a:lnSpc>
                <a:spcPct val="150000"/>
              </a:lnSpc>
              <a:buFont typeface="Arial" panose="020B0604020202020204" pitchFamily="34" charset="0"/>
              <a:buChar char="•"/>
            </a:pPr>
            <a:r>
              <a:rPr lang="pt-BR" altLang="pt-BR" sz="2400" dirty="0">
                <a:latin typeface="Arial" panose="020B0604020202020204" pitchFamily="34" charset="0"/>
                <a:cs typeface="Arial" panose="020B0604020202020204" pitchFamily="34" charset="0"/>
                <a:sym typeface="Arial" panose="020B0604020202020204" pitchFamily="34" charset="0"/>
              </a:rPr>
              <a:t>Algumas operações geram um </a:t>
            </a:r>
            <a:r>
              <a:rPr lang="pt-BR" altLang="pt-BR" sz="2400" b="1" dirty="0" err="1">
                <a:latin typeface="Arial" panose="020B0604020202020204" pitchFamily="34" charset="0"/>
                <a:cs typeface="Arial" panose="020B0604020202020204" pitchFamily="34" charset="0"/>
                <a:sym typeface="Arial" panose="020B0604020202020204" pitchFamily="34" charset="0"/>
              </a:rPr>
              <a:t>carry</a:t>
            </a:r>
            <a:r>
              <a:rPr lang="pt-BR" altLang="pt-BR" sz="2400" dirty="0">
                <a:latin typeface="Arial" panose="020B0604020202020204" pitchFamily="34" charset="0"/>
                <a:cs typeface="Arial" panose="020B0604020202020204" pitchFamily="34" charset="0"/>
                <a:sym typeface="Arial" panose="020B0604020202020204" pitchFamily="34" charset="0"/>
              </a:rPr>
              <a:t> de 1 e temos uma situação na qual três bits estão sendo somados</a:t>
            </a:r>
          </a:p>
        </p:txBody>
      </p:sp>
      <p:pic>
        <p:nvPicPr>
          <p:cNvPr id="3" name="Imagem 2">
            <a:extLst>
              <a:ext uri="{FF2B5EF4-FFF2-40B4-BE49-F238E27FC236}">
                <a16:creationId xmlns:a16="http://schemas.microsoft.com/office/drawing/2014/main" id="{A2B3783E-E5A8-3479-04D9-E76E4F62D888}"/>
              </a:ext>
            </a:extLst>
          </p:cNvPr>
          <p:cNvPicPr>
            <a:picLocks noChangeAspect="1"/>
          </p:cNvPicPr>
          <p:nvPr/>
        </p:nvPicPr>
        <p:blipFill>
          <a:blip r:embed="rId4"/>
          <a:stretch>
            <a:fillRect/>
          </a:stretch>
        </p:blipFill>
        <p:spPr>
          <a:xfrm>
            <a:off x="3759200" y="4715121"/>
            <a:ext cx="5173028" cy="3303783"/>
          </a:xfrm>
          <a:prstGeom prst="rect">
            <a:avLst/>
          </a:prstGeom>
        </p:spPr>
      </p:pic>
    </p:spTree>
    <p:extLst>
      <p:ext uri="{BB962C8B-B14F-4D97-AF65-F5344CB8AC3E}">
        <p14:creationId xmlns:p14="http://schemas.microsoft.com/office/powerpoint/2010/main" val="694944067"/>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9" name="Picture 1">
            <a:extLst>
              <a:ext uri="{FF2B5EF4-FFF2-40B4-BE49-F238E27FC236}">
                <a16:creationId xmlns:a16="http://schemas.microsoft.com/office/drawing/2014/main" id="{CFA650AC-DA87-8979-8E40-7C07B248C6A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8956675"/>
            <a:ext cx="13004800" cy="7794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170" name="Picture 2">
            <a:extLst>
              <a:ext uri="{FF2B5EF4-FFF2-40B4-BE49-F238E27FC236}">
                <a16:creationId xmlns:a16="http://schemas.microsoft.com/office/drawing/2014/main" id="{A2A6072A-A2E8-2CC5-4A22-627F9097C50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57163"/>
            <a:ext cx="13003213" cy="3143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171" name="Rectangle 3">
            <a:extLst>
              <a:ext uri="{FF2B5EF4-FFF2-40B4-BE49-F238E27FC236}">
                <a16:creationId xmlns:a16="http://schemas.microsoft.com/office/drawing/2014/main" id="{CD3F3418-0733-FA11-0BC5-9C936E359B05}"/>
              </a:ext>
            </a:extLst>
          </p:cNvPr>
          <p:cNvSpPr>
            <a:spLocks/>
          </p:cNvSpPr>
          <p:nvPr/>
        </p:nvSpPr>
        <p:spPr bwMode="auto">
          <a:xfrm>
            <a:off x="373063" y="361950"/>
            <a:ext cx="5348287" cy="317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38100" tIns="38100" rIns="38100" bIns="38100" anchor="ctr">
            <a:spAutoFit/>
          </a:bodyPr>
          <a:lstStyle/>
          <a:p>
            <a:r>
              <a:rPr lang="pt-BR" altLang="pt-BR" sz="1600" b="1" dirty="0">
                <a:solidFill>
                  <a:srgbClr val="1B8178"/>
                </a:solidFill>
                <a:latin typeface="Arial" panose="020B0604020202020204" pitchFamily="34" charset="0"/>
                <a:cs typeface="Arial" panose="020B0604020202020204" pitchFamily="34" charset="0"/>
                <a:sym typeface="Arial" panose="020B0604020202020204" pitchFamily="34" charset="0"/>
              </a:rPr>
              <a:t>Universidade Tuiuti do Paraná  |</a:t>
            </a:r>
            <a:r>
              <a:rPr lang="pt-BR" altLang="pt-BR" sz="1600" dirty="0"/>
              <a:t>  </a:t>
            </a:r>
            <a:r>
              <a:rPr lang="pt-BR" altLang="pt-BR" sz="1600" dirty="0">
                <a:latin typeface="Arial" panose="020B0604020202020204" pitchFamily="34" charset="0"/>
                <a:cs typeface="Arial" panose="020B0604020202020204" pitchFamily="34" charset="0"/>
                <a:sym typeface="Arial" panose="020B0604020202020204" pitchFamily="34" charset="0"/>
              </a:rPr>
              <a:t>Tema da apresentação</a:t>
            </a:r>
            <a:endParaRPr lang="pt-BR" altLang="pt-BR" sz="1600" dirty="0"/>
          </a:p>
        </p:txBody>
      </p:sp>
      <p:sp>
        <p:nvSpPr>
          <p:cNvPr id="7173" name="Rectangle 5">
            <a:extLst>
              <a:ext uri="{FF2B5EF4-FFF2-40B4-BE49-F238E27FC236}">
                <a16:creationId xmlns:a16="http://schemas.microsoft.com/office/drawing/2014/main" id="{27305109-3859-42A2-87E1-F5A3FF7FF357}"/>
              </a:ext>
            </a:extLst>
          </p:cNvPr>
          <p:cNvSpPr>
            <a:spLocks/>
          </p:cNvSpPr>
          <p:nvPr/>
        </p:nvSpPr>
        <p:spPr bwMode="auto">
          <a:xfrm>
            <a:off x="1510505" y="1264860"/>
            <a:ext cx="9982200" cy="236295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38100" tIns="38100" rIns="38100" bIns="38100" anchor="ctr">
            <a:spAutoFit/>
          </a:bodyPr>
          <a:lstStyle/>
          <a:p>
            <a:pPr algn="l"/>
            <a:r>
              <a:rPr lang="pt-BR" altLang="pt-BR" sz="4600" b="1" dirty="0">
                <a:solidFill>
                  <a:srgbClr val="1B8178"/>
                </a:solidFill>
                <a:latin typeface="Arial" panose="020B0604020202020204" pitchFamily="34" charset="0"/>
                <a:cs typeface="Arial" panose="020B0604020202020204" pitchFamily="34" charset="0"/>
                <a:sym typeface="Arial" panose="020B0604020202020204" pitchFamily="34" charset="0"/>
              </a:rPr>
              <a:t>Revisão Bimestral 1BIM</a:t>
            </a:r>
          </a:p>
          <a:p>
            <a:pPr algn="l"/>
            <a:r>
              <a:rPr lang="pt-BR" altLang="pt-BR" sz="2100" dirty="0">
                <a:solidFill>
                  <a:srgbClr val="1B8178"/>
                </a:solidFill>
                <a:latin typeface="Arial" panose="020B0604020202020204" pitchFamily="34" charset="0"/>
                <a:cs typeface="Arial" panose="020B0604020202020204" pitchFamily="34" charset="0"/>
                <a:sym typeface="Arial" panose="020B0604020202020204" pitchFamily="34" charset="0"/>
              </a:rPr>
              <a:t>Sistemas de numeração – Subtração Binária</a:t>
            </a:r>
          </a:p>
          <a:p>
            <a:pPr algn="l"/>
            <a:endParaRPr lang="pt-BR" altLang="pt-BR" sz="1400" dirty="0">
              <a:solidFill>
                <a:srgbClr val="275D38"/>
              </a:solidFill>
            </a:endParaRPr>
          </a:p>
          <a:p>
            <a:pPr marL="285750" indent="-285750" algn="l">
              <a:lnSpc>
                <a:spcPct val="150000"/>
              </a:lnSpc>
              <a:buFont typeface="Arial" panose="020B0604020202020204" pitchFamily="34" charset="0"/>
              <a:buChar char="•"/>
            </a:pPr>
            <a:r>
              <a:rPr lang="pt-BR" altLang="pt-BR" sz="2400" dirty="0">
                <a:latin typeface="Arial" panose="020B0604020202020204" pitchFamily="34" charset="0"/>
                <a:cs typeface="Arial" panose="020B0604020202020204" pitchFamily="34" charset="0"/>
                <a:sym typeface="Arial" panose="020B0604020202020204" pitchFamily="34" charset="0"/>
              </a:rPr>
              <a:t>Subtração Binária</a:t>
            </a:r>
          </a:p>
          <a:p>
            <a:pPr marL="285750" indent="-285750" algn="l">
              <a:lnSpc>
                <a:spcPct val="150000"/>
              </a:lnSpc>
              <a:buFont typeface="Arial" panose="020B0604020202020204" pitchFamily="34" charset="0"/>
              <a:buChar char="•"/>
            </a:pPr>
            <a:r>
              <a:rPr lang="pt-BR" altLang="pt-BR" sz="2400" dirty="0">
                <a:latin typeface="Arial" panose="020B0604020202020204" pitchFamily="34" charset="0"/>
                <a:cs typeface="Arial" panose="020B0604020202020204" pitchFamily="34" charset="0"/>
                <a:sym typeface="Arial" panose="020B0604020202020204" pitchFamily="34" charset="0"/>
              </a:rPr>
              <a:t>Existem regras básicas para a subtração de dígitos binários (bits)</a:t>
            </a:r>
          </a:p>
        </p:txBody>
      </p:sp>
      <p:pic>
        <p:nvPicPr>
          <p:cNvPr id="2" name="Imagem 1">
            <a:extLst>
              <a:ext uri="{FF2B5EF4-FFF2-40B4-BE49-F238E27FC236}">
                <a16:creationId xmlns:a16="http://schemas.microsoft.com/office/drawing/2014/main" id="{5B360A83-7C8C-BCF5-FC7E-958618BA69C9}"/>
              </a:ext>
            </a:extLst>
          </p:cNvPr>
          <p:cNvPicPr>
            <a:picLocks noChangeAspect="1"/>
          </p:cNvPicPr>
          <p:nvPr/>
        </p:nvPicPr>
        <p:blipFill>
          <a:blip r:embed="rId4"/>
          <a:stretch>
            <a:fillRect/>
          </a:stretch>
        </p:blipFill>
        <p:spPr>
          <a:xfrm>
            <a:off x="3150618" y="4410559"/>
            <a:ext cx="6701973" cy="2150927"/>
          </a:xfrm>
          <a:prstGeom prst="rect">
            <a:avLst/>
          </a:prstGeom>
        </p:spPr>
      </p:pic>
    </p:spTree>
    <p:extLst>
      <p:ext uri="{BB962C8B-B14F-4D97-AF65-F5344CB8AC3E}">
        <p14:creationId xmlns:p14="http://schemas.microsoft.com/office/powerpoint/2010/main" val="2231494864"/>
      </p:ext>
    </p:ext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9" name="Picture 1">
            <a:extLst>
              <a:ext uri="{FF2B5EF4-FFF2-40B4-BE49-F238E27FC236}">
                <a16:creationId xmlns:a16="http://schemas.microsoft.com/office/drawing/2014/main" id="{CFA650AC-DA87-8979-8E40-7C07B248C6A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8956675"/>
            <a:ext cx="13004800" cy="7794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170" name="Picture 2">
            <a:extLst>
              <a:ext uri="{FF2B5EF4-FFF2-40B4-BE49-F238E27FC236}">
                <a16:creationId xmlns:a16="http://schemas.microsoft.com/office/drawing/2014/main" id="{A2A6072A-A2E8-2CC5-4A22-627F9097C50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57163"/>
            <a:ext cx="13003213" cy="3143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171" name="Rectangle 3">
            <a:extLst>
              <a:ext uri="{FF2B5EF4-FFF2-40B4-BE49-F238E27FC236}">
                <a16:creationId xmlns:a16="http://schemas.microsoft.com/office/drawing/2014/main" id="{CD3F3418-0733-FA11-0BC5-9C936E359B05}"/>
              </a:ext>
            </a:extLst>
          </p:cNvPr>
          <p:cNvSpPr>
            <a:spLocks/>
          </p:cNvSpPr>
          <p:nvPr/>
        </p:nvSpPr>
        <p:spPr bwMode="auto">
          <a:xfrm>
            <a:off x="373063" y="361950"/>
            <a:ext cx="5348287" cy="317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38100" tIns="38100" rIns="38100" bIns="38100" anchor="ctr">
            <a:spAutoFit/>
          </a:bodyPr>
          <a:lstStyle/>
          <a:p>
            <a:r>
              <a:rPr lang="pt-BR" altLang="pt-BR" sz="1600" b="1" dirty="0">
                <a:solidFill>
                  <a:srgbClr val="1B8178"/>
                </a:solidFill>
                <a:latin typeface="Arial" panose="020B0604020202020204" pitchFamily="34" charset="0"/>
                <a:cs typeface="Arial" panose="020B0604020202020204" pitchFamily="34" charset="0"/>
                <a:sym typeface="Arial" panose="020B0604020202020204" pitchFamily="34" charset="0"/>
              </a:rPr>
              <a:t>Universidade Tuiuti do Paraná  |</a:t>
            </a:r>
            <a:r>
              <a:rPr lang="pt-BR" altLang="pt-BR" sz="1600" dirty="0"/>
              <a:t>  </a:t>
            </a:r>
            <a:r>
              <a:rPr lang="pt-BR" altLang="pt-BR" sz="1600" dirty="0">
                <a:latin typeface="Arial" panose="020B0604020202020204" pitchFamily="34" charset="0"/>
                <a:cs typeface="Arial" panose="020B0604020202020204" pitchFamily="34" charset="0"/>
                <a:sym typeface="Arial" panose="020B0604020202020204" pitchFamily="34" charset="0"/>
              </a:rPr>
              <a:t>Tema da apresentação</a:t>
            </a:r>
            <a:endParaRPr lang="pt-BR" altLang="pt-BR" sz="1600" dirty="0"/>
          </a:p>
        </p:txBody>
      </p:sp>
      <p:sp>
        <p:nvSpPr>
          <p:cNvPr id="7173" name="Rectangle 5">
            <a:extLst>
              <a:ext uri="{FF2B5EF4-FFF2-40B4-BE49-F238E27FC236}">
                <a16:creationId xmlns:a16="http://schemas.microsoft.com/office/drawing/2014/main" id="{27305109-3859-42A2-87E1-F5A3FF7FF357}"/>
              </a:ext>
            </a:extLst>
          </p:cNvPr>
          <p:cNvSpPr>
            <a:spLocks/>
          </p:cNvSpPr>
          <p:nvPr/>
        </p:nvSpPr>
        <p:spPr bwMode="auto">
          <a:xfrm>
            <a:off x="1510506" y="758856"/>
            <a:ext cx="9982200" cy="236295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38100" tIns="38100" rIns="38100" bIns="38100" anchor="ctr">
            <a:spAutoFit/>
          </a:bodyPr>
          <a:lstStyle/>
          <a:p>
            <a:pPr algn="l"/>
            <a:r>
              <a:rPr lang="pt-BR" altLang="pt-BR" sz="4600" b="1" dirty="0">
                <a:solidFill>
                  <a:srgbClr val="1B8178"/>
                </a:solidFill>
                <a:latin typeface="Arial" panose="020B0604020202020204" pitchFamily="34" charset="0"/>
                <a:cs typeface="Arial" panose="020B0604020202020204" pitchFamily="34" charset="0"/>
                <a:sym typeface="Arial" panose="020B0604020202020204" pitchFamily="34" charset="0"/>
              </a:rPr>
              <a:t>Revisão Bimestral 1BIM</a:t>
            </a:r>
          </a:p>
          <a:p>
            <a:pPr algn="l"/>
            <a:r>
              <a:rPr lang="pt-BR" altLang="pt-BR" sz="2100" dirty="0">
                <a:solidFill>
                  <a:srgbClr val="1B8178"/>
                </a:solidFill>
                <a:latin typeface="Arial" panose="020B0604020202020204" pitchFamily="34" charset="0"/>
                <a:cs typeface="Arial" panose="020B0604020202020204" pitchFamily="34" charset="0"/>
                <a:sym typeface="Arial" panose="020B0604020202020204" pitchFamily="34" charset="0"/>
              </a:rPr>
              <a:t>Sistemas de numeração – Subtração Binária</a:t>
            </a:r>
          </a:p>
          <a:p>
            <a:pPr algn="l"/>
            <a:endParaRPr lang="pt-BR" altLang="pt-BR" sz="1400" dirty="0">
              <a:solidFill>
                <a:srgbClr val="275D38"/>
              </a:solidFill>
            </a:endParaRPr>
          </a:p>
          <a:p>
            <a:pPr marL="285750" indent="-285750" algn="l">
              <a:lnSpc>
                <a:spcPct val="150000"/>
              </a:lnSpc>
              <a:buFont typeface="Arial" panose="020B0604020202020204" pitchFamily="34" charset="0"/>
              <a:buChar char="•"/>
            </a:pPr>
            <a:r>
              <a:rPr lang="pt-BR" altLang="pt-BR" sz="2400" dirty="0">
                <a:latin typeface="Arial" panose="020B0604020202020204" pitchFamily="34" charset="0"/>
                <a:cs typeface="Arial" panose="020B0604020202020204" pitchFamily="34" charset="0"/>
                <a:sym typeface="Arial" panose="020B0604020202020204" pitchFamily="34" charset="0"/>
              </a:rPr>
              <a:t>Subtração Binária</a:t>
            </a:r>
          </a:p>
          <a:p>
            <a:pPr marL="285750" indent="-285750" algn="l">
              <a:lnSpc>
                <a:spcPct val="150000"/>
              </a:lnSpc>
              <a:buFont typeface="Arial" panose="020B0604020202020204" pitchFamily="34" charset="0"/>
              <a:buChar char="•"/>
            </a:pPr>
            <a:r>
              <a:rPr lang="pt-BR" altLang="pt-BR" sz="2400" dirty="0">
                <a:latin typeface="Arial" panose="020B0604020202020204" pitchFamily="34" charset="0"/>
                <a:cs typeface="Arial" panose="020B0604020202020204" pitchFamily="34" charset="0"/>
                <a:sym typeface="Arial" panose="020B0604020202020204" pitchFamily="34" charset="0"/>
              </a:rPr>
              <a:t>Efetue a subtração de 11</a:t>
            </a:r>
            <a:r>
              <a:rPr lang="pt-BR" altLang="pt-BR" sz="2400" baseline="-25000" dirty="0">
                <a:latin typeface="Arial" panose="020B0604020202020204" pitchFamily="34" charset="0"/>
                <a:cs typeface="Arial" panose="020B0604020202020204" pitchFamily="34" charset="0"/>
                <a:sym typeface="Arial" panose="020B0604020202020204" pitchFamily="34" charset="0"/>
              </a:rPr>
              <a:t>2</a:t>
            </a:r>
            <a:r>
              <a:rPr lang="pt-BR" altLang="pt-BR" sz="2400" dirty="0">
                <a:latin typeface="Arial" panose="020B0604020202020204" pitchFamily="34" charset="0"/>
                <a:cs typeface="Arial" panose="020B0604020202020204" pitchFamily="34" charset="0"/>
                <a:sym typeface="Arial" panose="020B0604020202020204" pitchFamily="34" charset="0"/>
              </a:rPr>
              <a:t> - 01</a:t>
            </a:r>
            <a:r>
              <a:rPr lang="pt-BR" altLang="pt-BR" sz="2400" baseline="-25000" dirty="0">
                <a:latin typeface="Arial" panose="020B0604020202020204" pitchFamily="34" charset="0"/>
                <a:cs typeface="Arial" panose="020B0604020202020204" pitchFamily="34" charset="0"/>
                <a:sym typeface="Arial" panose="020B0604020202020204" pitchFamily="34" charset="0"/>
              </a:rPr>
              <a:t>2</a:t>
            </a:r>
            <a:endParaRPr lang="pt-BR" altLang="pt-BR" sz="2400" dirty="0">
              <a:latin typeface="Arial" panose="020B0604020202020204" pitchFamily="34" charset="0"/>
              <a:cs typeface="Arial" panose="020B0604020202020204" pitchFamily="34" charset="0"/>
              <a:sym typeface="Arial" panose="020B0604020202020204" pitchFamily="34" charset="0"/>
            </a:endParaRPr>
          </a:p>
        </p:txBody>
      </p:sp>
      <p:pic>
        <p:nvPicPr>
          <p:cNvPr id="3" name="Imagem 2">
            <a:extLst>
              <a:ext uri="{FF2B5EF4-FFF2-40B4-BE49-F238E27FC236}">
                <a16:creationId xmlns:a16="http://schemas.microsoft.com/office/drawing/2014/main" id="{448F2A15-E14B-04A5-FF44-B6B093B38E10}"/>
              </a:ext>
            </a:extLst>
          </p:cNvPr>
          <p:cNvPicPr>
            <a:picLocks noChangeAspect="1"/>
          </p:cNvPicPr>
          <p:nvPr/>
        </p:nvPicPr>
        <p:blipFill>
          <a:blip r:embed="rId4"/>
          <a:stretch>
            <a:fillRect/>
          </a:stretch>
        </p:blipFill>
        <p:spPr>
          <a:xfrm>
            <a:off x="3541899" y="4357743"/>
            <a:ext cx="5919414" cy="2156571"/>
          </a:xfrm>
          <a:prstGeom prst="rect">
            <a:avLst/>
          </a:prstGeom>
        </p:spPr>
      </p:pic>
    </p:spTree>
    <p:extLst>
      <p:ext uri="{BB962C8B-B14F-4D97-AF65-F5344CB8AC3E}">
        <p14:creationId xmlns:p14="http://schemas.microsoft.com/office/powerpoint/2010/main" val="151941443"/>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9" name="Picture 1">
            <a:extLst>
              <a:ext uri="{FF2B5EF4-FFF2-40B4-BE49-F238E27FC236}">
                <a16:creationId xmlns:a16="http://schemas.microsoft.com/office/drawing/2014/main" id="{CFA650AC-DA87-8979-8E40-7C07B248C6A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8956675"/>
            <a:ext cx="13004800" cy="7794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170" name="Picture 2">
            <a:extLst>
              <a:ext uri="{FF2B5EF4-FFF2-40B4-BE49-F238E27FC236}">
                <a16:creationId xmlns:a16="http://schemas.microsoft.com/office/drawing/2014/main" id="{A2A6072A-A2E8-2CC5-4A22-627F9097C50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57163"/>
            <a:ext cx="13003213" cy="3143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171" name="Rectangle 3">
            <a:extLst>
              <a:ext uri="{FF2B5EF4-FFF2-40B4-BE49-F238E27FC236}">
                <a16:creationId xmlns:a16="http://schemas.microsoft.com/office/drawing/2014/main" id="{CD3F3418-0733-FA11-0BC5-9C936E359B05}"/>
              </a:ext>
            </a:extLst>
          </p:cNvPr>
          <p:cNvSpPr>
            <a:spLocks/>
          </p:cNvSpPr>
          <p:nvPr/>
        </p:nvSpPr>
        <p:spPr bwMode="auto">
          <a:xfrm>
            <a:off x="373063" y="361950"/>
            <a:ext cx="5348287" cy="317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38100" tIns="38100" rIns="38100" bIns="38100" anchor="ctr">
            <a:spAutoFit/>
          </a:bodyPr>
          <a:lstStyle/>
          <a:p>
            <a:r>
              <a:rPr lang="pt-BR" altLang="pt-BR" sz="1600" b="1" dirty="0">
                <a:solidFill>
                  <a:srgbClr val="1B8178"/>
                </a:solidFill>
                <a:latin typeface="Arial" panose="020B0604020202020204" pitchFamily="34" charset="0"/>
                <a:cs typeface="Arial" panose="020B0604020202020204" pitchFamily="34" charset="0"/>
                <a:sym typeface="Arial" panose="020B0604020202020204" pitchFamily="34" charset="0"/>
              </a:rPr>
              <a:t>Universidade Tuiuti do Paraná  |</a:t>
            </a:r>
            <a:r>
              <a:rPr lang="pt-BR" altLang="pt-BR" sz="1600" dirty="0"/>
              <a:t>  </a:t>
            </a:r>
            <a:r>
              <a:rPr lang="pt-BR" altLang="pt-BR" sz="1600" dirty="0">
                <a:latin typeface="Arial" panose="020B0604020202020204" pitchFamily="34" charset="0"/>
                <a:cs typeface="Arial" panose="020B0604020202020204" pitchFamily="34" charset="0"/>
                <a:sym typeface="Arial" panose="020B0604020202020204" pitchFamily="34" charset="0"/>
              </a:rPr>
              <a:t>Tema da apresentação</a:t>
            </a:r>
            <a:endParaRPr lang="pt-BR" altLang="pt-BR" sz="1600" dirty="0"/>
          </a:p>
        </p:txBody>
      </p:sp>
      <p:sp>
        <p:nvSpPr>
          <p:cNvPr id="7173" name="Rectangle 5">
            <a:extLst>
              <a:ext uri="{FF2B5EF4-FFF2-40B4-BE49-F238E27FC236}">
                <a16:creationId xmlns:a16="http://schemas.microsoft.com/office/drawing/2014/main" id="{27305109-3859-42A2-87E1-F5A3FF7FF357}"/>
              </a:ext>
            </a:extLst>
          </p:cNvPr>
          <p:cNvSpPr>
            <a:spLocks/>
          </p:cNvSpPr>
          <p:nvPr/>
        </p:nvSpPr>
        <p:spPr bwMode="auto">
          <a:xfrm>
            <a:off x="1510506" y="703061"/>
            <a:ext cx="9982200" cy="3470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38100" tIns="38100" rIns="38100" bIns="38100" anchor="ctr">
            <a:spAutoFit/>
          </a:bodyPr>
          <a:lstStyle/>
          <a:p>
            <a:pPr algn="l"/>
            <a:r>
              <a:rPr lang="pt-BR" altLang="pt-BR" sz="4600" b="1" dirty="0">
                <a:solidFill>
                  <a:srgbClr val="1B8178"/>
                </a:solidFill>
                <a:latin typeface="Arial" panose="020B0604020202020204" pitchFamily="34" charset="0"/>
                <a:cs typeface="Arial" panose="020B0604020202020204" pitchFamily="34" charset="0"/>
                <a:sym typeface="Arial" panose="020B0604020202020204" pitchFamily="34" charset="0"/>
              </a:rPr>
              <a:t>Revisão Bimestral 1BIM</a:t>
            </a:r>
          </a:p>
          <a:p>
            <a:pPr algn="l"/>
            <a:r>
              <a:rPr lang="pt-BR" altLang="pt-BR" sz="2100" dirty="0">
                <a:solidFill>
                  <a:srgbClr val="1B8178"/>
                </a:solidFill>
                <a:latin typeface="Arial" panose="020B0604020202020204" pitchFamily="34" charset="0"/>
                <a:cs typeface="Arial" panose="020B0604020202020204" pitchFamily="34" charset="0"/>
                <a:sym typeface="Arial" panose="020B0604020202020204" pitchFamily="34" charset="0"/>
              </a:rPr>
              <a:t>Sistemas de numeração – Multiplicação Binária</a:t>
            </a:r>
          </a:p>
          <a:p>
            <a:pPr algn="l"/>
            <a:endParaRPr lang="pt-BR" altLang="pt-BR" sz="1400" dirty="0">
              <a:solidFill>
                <a:srgbClr val="275D38"/>
              </a:solidFill>
            </a:endParaRPr>
          </a:p>
          <a:p>
            <a:pPr marL="285750" indent="-285750" algn="l">
              <a:lnSpc>
                <a:spcPct val="150000"/>
              </a:lnSpc>
              <a:buFont typeface="Arial" panose="020B0604020202020204" pitchFamily="34" charset="0"/>
              <a:buChar char="•"/>
            </a:pPr>
            <a:r>
              <a:rPr lang="pt-BR" altLang="pt-BR" sz="2400" dirty="0">
                <a:latin typeface="Arial" panose="020B0604020202020204" pitchFamily="34" charset="0"/>
                <a:cs typeface="Arial" panose="020B0604020202020204" pitchFamily="34" charset="0"/>
                <a:sym typeface="Arial" panose="020B0604020202020204" pitchFamily="34" charset="0"/>
              </a:rPr>
              <a:t>Multiplicação Binária</a:t>
            </a:r>
          </a:p>
          <a:p>
            <a:pPr marL="285750" indent="-285750" algn="l">
              <a:lnSpc>
                <a:spcPct val="150000"/>
              </a:lnSpc>
              <a:buFont typeface="Arial" panose="020B0604020202020204" pitchFamily="34" charset="0"/>
              <a:buChar char="•"/>
            </a:pPr>
            <a:r>
              <a:rPr lang="pt-BR" altLang="pt-BR" sz="2400" dirty="0">
                <a:latin typeface="Arial" panose="020B0604020202020204" pitchFamily="34" charset="0"/>
                <a:cs typeface="Arial" panose="020B0604020202020204" pitchFamily="34" charset="0"/>
                <a:sym typeface="Arial" panose="020B0604020202020204" pitchFamily="34" charset="0"/>
              </a:rPr>
              <a:t>Existem regras básicas para a multiplicação de dígitos binários (bits)</a:t>
            </a:r>
          </a:p>
          <a:p>
            <a:pPr marL="285750" indent="-285750" algn="l">
              <a:lnSpc>
                <a:spcPct val="150000"/>
              </a:lnSpc>
              <a:buFont typeface="Arial" panose="020B0604020202020204" pitchFamily="34" charset="0"/>
              <a:buChar char="•"/>
            </a:pPr>
            <a:r>
              <a:rPr lang="pt-BR" altLang="pt-BR" sz="2400" dirty="0">
                <a:latin typeface="Arial" panose="020B0604020202020204" pitchFamily="34" charset="0"/>
                <a:cs typeface="Arial" panose="020B0604020202020204" pitchFamily="34" charset="0"/>
                <a:sym typeface="Arial" panose="020B0604020202020204" pitchFamily="34" charset="0"/>
              </a:rPr>
              <a:t>A multiplicação é realizada com números binários da mesma maneira que com números decimais.</a:t>
            </a:r>
          </a:p>
        </p:txBody>
      </p:sp>
      <p:pic>
        <p:nvPicPr>
          <p:cNvPr id="2" name="Imagem 1">
            <a:extLst>
              <a:ext uri="{FF2B5EF4-FFF2-40B4-BE49-F238E27FC236}">
                <a16:creationId xmlns:a16="http://schemas.microsoft.com/office/drawing/2014/main" id="{CD23C6AE-D618-A504-7FE2-BB00B5245068}"/>
              </a:ext>
            </a:extLst>
          </p:cNvPr>
          <p:cNvPicPr>
            <a:picLocks noChangeAspect="1"/>
          </p:cNvPicPr>
          <p:nvPr/>
        </p:nvPicPr>
        <p:blipFill>
          <a:blip r:embed="rId4"/>
          <a:stretch>
            <a:fillRect/>
          </a:stretch>
        </p:blipFill>
        <p:spPr>
          <a:xfrm>
            <a:off x="5099531" y="5181600"/>
            <a:ext cx="2804149" cy="2919388"/>
          </a:xfrm>
          <a:prstGeom prst="rect">
            <a:avLst/>
          </a:prstGeom>
        </p:spPr>
      </p:pic>
    </p:spTree>
    <p:extLst>
      <p:ext uri="{BB962C8B-B14F-4D97-AF65-F5344CB8AC3E}">
        <p14:creationId xmlns:p14="http://schemas.microsoft.com/office/powerpoint/2010/main" val="508366181"/>
      </p:ext>
    </p:extLst>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9" name="Picture 1">
            <a:extLst>
              <a:ext uri="{FF2B5EF4-FFF2-40B4-BE49-F238E27FC236}">
                <a16:creationId xmlns:a16="http://schemas.microsoft.com/office/drawing/2014/main" id="{CFA650AC-DA87-8979-8E40-7C07B248C6A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8956675"/>
            <a:ext cx="13004800" cy="7794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170" name="Picture 2">
            <a:extLst>
              <a:ext uri="{FF2B5EF4-FFF2-40B4-BE49-F238E27FC236}">
                <a16:creationId xmlns:a16="http://schemas.microsoft.com/office/drawing/2014/main" id="{A2A6072A-A2E8-2CC5-4A22-627F9097C50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57163"/>
            <a:ext cx="13003213" cy="3143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171" name="Rectangle 3">
            <a:extLst>
              <a:ext uri="{FF2B5EF4-FFF2-40B4-BE49-F238E27FC236}">
                <a16:creationId xmlns:a16="http://schemas.microsoft.com/office/drawing/2014/main" id="{CD3F3418-0733-FA11-0BC5-9C936E359B05}"/>
              </a:ext>
            </a:extLst>
          </p:cNvPr>
          <p:cNvSpPr>
            <a:spLocks/>
          </p:cNvSpPr>
          <p:nvPr/>
        </p:nvSpPr>
        <p:spPr bwMode="auto">
          <a:xfrm>
            <a:off x="373063" y="361950"/>
            <a:ext cx="5348287" cy="317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38100" tIns="38100" rIns="38100" bIns="38100" anchor="ctr">
            <a:spAutoFit/>
          </a:bodyPr>
          <a:lstStyle/>
          <a:p>
            <a:r>
              <a:rPr lang="pt-BR" altLang="pt-BR" sz="1600" b="1" dirty="0">
                <a:solidFill>
                  <a:srgbClr val="1B8178"/>
                </a:solidFill>
                <a:latin typeface="Arial" panose="020B0604020202020204" pitchFamily="34" charset="0"/>
                <a:cs typeface="Arial" panose="020B0604020202020204" pitchFamily="34" charset="0"/>
                <a:sym typeface="Arial" panose="020B0604020202020204" pitchFamily="34" charset="0"/>
              </a:rPr>
              <a:t>Universidade Tuiuti do Paraná  |</a:t>
            </a:r>
            <a:r>
              <a:rPr lang="pt-BR" altLang="pt-BR" sz="1600" dirty="0"/>
              <a:t>  </a:t>
            </a:r>
            <a:r>
              <a:rPr lang="pt-BR" altLang="pt-BR" sz="1600" dirty="0">
                <a:latin typeface="Arial" panose="020B0604020202020204" pitchFamily="34" charset="0"/>
                <a:cs typeface="Arial" panose="020B0604020202020204" pitchFamily="34" charset="0"/>
                <a:sym typeface="Arial" panose="020B0604020202020204" pitchFamily="34" charset="0"/>
              </a:rPr>
              <a:t>Tema da apresentação</a:t>
            </a:r>
            <a:endParaRPr lang="pt-BR" altLang="pt-BR" sz="1600" dirty="0"/>
          </a:p>
        </p:txBody>
      </p:sp>
      <p:sp>
        <p:nvSpPr>
          <p:cNvPr id="7173" name="Rectangle 5">
            <a:extLst>
              <a:ext uri="{FF2B5EF4-FFF2-40B4-BE49-F238E27FC236}">
                <a16:creationId xmlns:a16="http://schemas.microsoft.com/office/drawing/2014/main" id="{27305109-3859-42A2-87E1-F5A3FF7FF357}"/>
              </a:ext>
            </a:extLst>
          </p:cNvPr>
          <p:cNvSpPr>
            <a:spLocks/>
          </p:cNvSpPr>
          <p:nvPr/>
        </p:nvSpPr>
        <p:spPr bwMode="auto">
          <a:xfrm>
            <a:off x="1510506" y="1257058"/>
            <a:ext cx="9982200" cy="236295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38100" tIns="38100" rIns="38100" bIns="38100" anchor="ctr">
            <a:spAutoFit/>
          </a:bodyPr>
          <a:lstStyle/>
          <a:p>
            <a:pPr algn="l"/>
            <a:r>
              <a:rPr lang="pt-BR" altLang="pt-BR" sz="4600" b="1" dirty="0">
                <a:solidFill>
                  <a:srgbClr val="1B8178"/>
                </a:solidFill>
                <a:latin typeface="Arial" panose="020B0604020202020204" pitchFamily="34" charset="0"/>
                <a:cs typeface="Arial" panose="020B0604020202020204" pitchFamily="34" charset="0"/>
                <a:sym typeface="Arial" panose="020B0604020202020204" pitchFamily="34" charset="0"/>
              </a:rPr>
              <a:t>Revisão Bimestral 1BIM</a:t>
            </a:r>
          </a:p>
          <a:p>
            <a:pPr algn="l"/>
            <a:r>
              <a:rPr lang="pt-BR" altLang="pt-BR" sz="2100" dirty="0">
                <a:solidFill>
                  <a:srgbClr val="1B8178"/>
                </a:solidFill>
                <a:latin typeface="Arial" panose="020B0604020202020204" pitchFamily="34" charset="0"/>
                <a:cs typeface="Arial" panose="020B0604020202020204" pitchFamily="34" charset="0"/>
                <a:sym typeface="Arial" panose="020B0604020202020204" pitchFamily="34" charset="0"/>
              </a:rPr>
              <a:t>Sistemas de numeração – Multiplicação Binária</a:t>
            </a:r>
          </a:p>
          <a:p>
            <a:pPr algn="l"/>
            <a:endParaRPr lang="pt-BR" altLang="pt-BR" sz="1400" dirty="0">
              <a:solidFill>
                <a:srgbClr val="275D38"/>
              </a:solidFill>
            </a:endParaRPr>
          </a:p>
          <a:p>
            <a:pPr marL="285750" indent="-285750" algn="l">
              <a:lnSpc>
                <a:spcPct val="150000"/>
              </a:lnSpc>
              <a:buFont typeface="Arial" panose="020B0604020202020204" pitchFamily="34" charset="0"/>
              <a:buChar char="•"/>
            </a:pPr>
            <a:r>
              <a:rPr lang="pt-BR" altLang="pt-BR" sz="2400" dirty="0">
                <a:latin typeface="Arial" panose="020B0604020202020204" pitchFamily="34" charset="0"/>
                <a:cs typeface="Arial" panose="020B0604020202020204" pitchFamily="34" charset="0"/>
                <a:sym typeface="Arial" panose="020B0604020202020204" pitchFamily="34" charset="0"/>
              </a:rPr>
              <a:t>Multiplicação Binária</a:t>
            </a:r>
          </a:p>
          <a:p>
            <a:pPr marL="285750" indent="-285750" algn="l">
              <a:lnSpc>
                <a:spcPct val="150000"/>
              </a:lnSpc>
              <a:buFont typeface="Arial" panose="020B0604020202020204" pitchFamily="34" charset="0"/>
              <a:buChar char="•"/>
            </a:pPr>
            <a:r>
              <a:rPr lang="pt-BR" altLang="pt-BR" sz="2400" dirty="0">
                <a:latin typeface="Arial" panose="020B0604020202020204" pitchFamily="34" charset="0"/>
                <a:cs typeface="Arial" panose="020B0604020202020204" pitchFamily="34" charset="0"/>
                <a:sym typeface="Arial" panose="020B0604020202020204" pitchFamily="34" charset="0"/>
              </a:rPr>
              <a:t>Efetue a multiplicação de 11</a:t>
            </a:r>
            <a:r>
              <a:rPr lang="pt-BR" altLang="pt-BR" sz="2400" baseline="-25000" dirty="0">
                <a:latin typeface="Arial" panose="020B0604020202020204" pitchFamily="34" charset="0"/>
                <a:cs typeface="Arial" panose="020B0604020202020204" pitchFamily="34" charset="0"/>
                <a:sym typeface="Arial" panose="020B0604020202020204" pitchFamily="34" charset="0"/>
              </a:rPr>
              <a:t>2</a:t>
            </a:r>
            <a:r>
              <a:rPr lang="pt-BR" altLang="pt-BR" sz="2400" dirty="0">
                <a:latin typeface="Arial" panose="020B0604020202020204" pitchFamily="34" charset="0"/>
                <a:cs typeface="Arial" panose="020B0604020202020204" pitchFamily="34" charset="0"/>
                <a:sym typeface="Arial" panose="020B0604020202020204" pitchFamily="34" charset="0"/>
              </a:rPr>
              <a:t> x 11</a:t>
            </a:r>
            <a:r>
              <a:rPr lang="pt-BR" altLang="pt-BR" sz="2400" baseline="-25000" dirty="0">
                <a:latin typeface="Arial" panose="020B0604020202020204" pitchFamily="34" charset="0"/>
                <a:cs typeface="Arial" panose="020B0604020202020204" pitchFamily="34" charset="0"/>
                <a:sym typeface="Arial" panose="020B0604020202020204" pitchFamily="34" charset="0"/>
              </a:rPr>
              <a:t>2</a:t>
            </a:r>
            <a:r>
              <a:rPr lang="pt-BR" altLang="pt-BR" sz="2400" dirty="0">
                <a:latin typeface="Arial" panose="020B0604020202020204" pitchFamily="34" charset="0"/>
                <a:cs typeface="Arial" panose="020B0604020202020204" pitchFamily="34" charset="0"/>
                <a:sym typeface="Arial" panose="020B0604020202020204" pitchFamily="34" charset="0"/>
              </a:rPr>
              <a:t> </a:t>
            </a:r>
          </a:p>
        </p:txBody>
      </p:sp>
      <p:pic>
        <p:nvPicPr>
          <p:cNvPr id="3" name="Imagem 2">
            <a:extLst>
              <a:ext uri="{FF2B5EF4-FFF2-40B4-BE49-F238E27FC236}">
                <a16:creationId xmlns:a16="http://schemas.microsoft.com/office/drawing/2014/main" id="{BF1AFD78-6BBE-3245-0FED-B82E681F1425}"/>
              </a:ext>
            </a:extLst>
          </p:cNvPr>
          <p:cNvPicPr>
            <a:picLocks noChangeAspect="1"/>
          </p:cNvPicPr>
          <p:nvPr/>
        </p:nvPicPr>
        <p:blipFill>
          <a:blip r:embed="rId4"/>
          <a:stretch>
            <a:fillRect/>
          </a:stretch>
        </p:blipFill>
        <p:spPr>
          <a:xfrm>
            <a:off x="3396690" y="4865516"/>
            <a:ext cx="6211420" cy="2736589"/>
          </a:xfrm>
          <a:prstGeom prst="rect">
            <a:avLst/>
          </a:prstGeom>
        </p:spPr>
      </p:pic>
    </p:spTree>
    <p:extLst>
      <p:ext uri="{BB962C8B-B14F-4D97-AF65-F5344CB8AC3E}">
        <p14:creationId xmlns:p14="http://schemas.microsoft.com/office/powerpoint/2010/main" val="585073927"/>
      </p:ext>
    </p:extLst>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9" name="Picture 1">
            <a:extLst>
              <a:ext uri="{FF2B5EF4-FFF2-40B4-BE49-F238E27FC236}">
                <a16:creationId xmlns:a16="http://schemas.microsoft.com/office/drawing/2014/main" id="{CFA650AC-DA87-8979-8E40-7C07B248C6A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8956675"/>
            <a:ext cx="13004800" cy="7794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170" name="Picture 2">
            <a:extLst>
              <a:ext uri="{FF2B5EF4-FFF2-40B4-BE49-F238E27FC236}">
                <a16:creationId xmlns:a16="http://schemas.microsoft.com/office/drawing/2014/main" id="{A2A6072A-A2E8-2CC5-4A22-627F9097C50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57163"/>
            <a:ext cx="13003213" cy="3143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171" name="Rectangle 3">
            <a:extLst>
              <a:ext uri="{FF2B5EF4-FFF2-40B4-BE49-F238E27FC236}">
                <a16:creationId xmlns:a16="http://schemas.microsoft.com/office/drawing/2014/main" id="{CD3F3418-0733-FA11-0BC5-9C936E359B05}"/>
              </a:ext>
            </a:extLst>
          </p:cNvPr>
          <p:cNvSpPr>
            <a:spLocks/>
          </p:cNvSpPr>
          <p:nvPr/>
        </p:nvSpPr>
        <p:spPr bwMode="auto">
          <a:xfrm>
            <a:off x="373063" y="361950"/>
            <a:ext cx="5348287" cy="317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38100" tIns="38100" rIns="38100" bIns="38100" anchor="ctr">
            <a:spAutoFit/>
          </a:bodyPr>
          <a:lstStyle/>
          <a:p>
            <a:r>
              <a:rPr lang="pt-BR" altLang="pt-BR" sz="1600" b="1" dirty="0">
                <a:solidFill>
                  <a:srgbClr val="1B8178"/>
                </a:solidFill>
                <a:latin typeface="Arial" panose="020B0604020202020204" pitchFamily="34" charset="0"/>
                <a:cs typeface="Arial" panose="020B0604020202020204" pitchFamily="34" charset="0"/>
                <a:sym typeface="Arial" panose="020B0604020202020204" pitchFamily="34" charset="0"/>
              </a:rPr>
              <a:t>Universidade Tuiuti do Paraná  |</a:t>
            </a:r>
            <a:r>
              <a:rPr lang="pt-BR" altLang="pt-BR" sz="1600" dirty="0"/>
              <a:t>  </a:t>
            </a:r>
            <a:r>
              <a:rPr lang="pt-BR" altLang="pt-BR" sz="1600" dirty="0">
                <a:latin typeface="Arial" panose="020B0604020202020204" pitchFamily="34" charset="0"/>
                <a:cs typeface="Arial" panose="020B0604020202020204" pitchFamily="34" charset="0"/>
                <a:sym typeface="Arial" panose="020B0604020202020204" pitchFamily="34" charset="0"/>
              </a:rPr>
              <a:t>Tema da apresentação</a:t>
            </a:r>
            <a:endParaRPr lang="pt-BR" altLang="pt-BR" sz="1600" dirty="0"/>
          </a:p>
        </p:txBody>
      </p:sp>
      <p:sp>
        <p:nvSpPr>
          <p:cNvPr id="7173" name="Rectangle 5">
            <a:extLst>
              <a:ext uri="{FF2B5EF4-FFF2-40B4-BE49-F238E27FC236}">
                <a16:creationId xmlns:a16="http://schemas.microsoft.com/office/drawing/2014/main" id="{27305109-3859-42A2-87E1-F5A3FF7FF357}"/>
              </a:ext>
            </a:extLst>
          </p:cNvPr>
          <p:cNvSpPr>
            <a:spLocks/>
          </p:cNvSpPr>
          <p:nvPr/>
        </p:nvSpPr>
        <p:spPr bwMode="auto">
          <a:xfrm>
            <a:off x="1510506" y="751343"/>
            <a:ext cx="9982200" cy="236295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38100" tIns="38100" rIns="38100" bIns="38100" anchor="ctr">
            <a:spAutoFit/>
          </a:bodyPr>
          <a:lstStyle/>
          <a:p>
            <a:pPr algn="l"/>
            <a:r>
              <a:rPr lang="pt-BR" altLang="pt-BR" sz="4600" b="1" dirty="0">
                <a:solidFill>
                  <a:srgbClr val="1B8178"/>
                </a:solidFill>
                <a:latin typeface="Arial" panose="020B0604020202020204" pitchFamily="34" charset="0"/>
                <a:cs typeface="Arial" panose="020B0604020202020204" pitchFamily="34" charset="0"/>
                <a:sym typeface="Arial" panose="020B0604020202020204" pitchFamily="34" charset="0"/>
              </a:rPr>
              <a:t>Revisão Bimestral 1BIM</a:t>
            </a:r>
          </a:p>
          <a:p>
            <a:pPr algn="l"/>
            <a:r>
              <a:rPr lang="pt-BR" altLang="pt-BR" sz="2100" dirty="0">
                <a:solidFill>
                  <a:srgbClr val="1B8178"/>
                </a:solidFill>
                <a:latin typeface="Arial" panose="020B0604020202020204" pitchFamily="34" charset="0"/>
                <a:cs typeface="Arial" panose="020B0604020202020204" pitchFamily="34" charset="0"/>
                <a:sym typeface="Arial" panose="020B0604020202020204" pitchFamily="34" charset="0"/>
              </a:rPr>
              <a:t>Sistemas de numeração – Multiplicação Binária</a:t>
            </a:r>
          </a:p>
          <a:p>
            <a:pPr algn="l"/>
            <a:endParaRPr lang="pt-BR" altLang="pt-BR" sz="1400" dirty="0">
              <a:solidFill>
                <a:srgbClr val="275D38"/>
              </a:solidFill>
            </a:endParaRPr>
          </a:p>
          <a:p>
            <a:pPr marL="285750" indent="-285750" algn="l">
              <a:lnSpc>
                <a:spcPct val="150000"/>
              </a:lnSpc>
              <a:buFont typeface="Arial" panose="020B0604020202020204" pitchFamily="34" charset="0"/>
              <a:buChar char="•"/>
            </a:pPr>
            <a:r>
              <a:rPr lang="pt-BR" altLang="pt-BR" sz="2400" dirty="0">
                <a:latin typeface="Arial" panose="020B0604020202020204" pitchFamily="34" charset="0"/>
                <a:cs typeface="Arial" panose="020B0604020202020204" pitchFamily="34" charset="0"/>
                <a:sym typeface="Arial" panose="020B0604020202020204" pitchFamily="34" charset="0"/>
              </a:rPr>
              <a:t>Multiplicação Binária</a:t>
            </a:r>
          </a:p>
          <a:p>
            <a:pPr marL="285750" indent="-285750" algn="l">
              <a:lnSpc>
                <a:spcPct val="150000"/>
              </a:lnSpc>
              <a:buFont typeface="Arial" panose="020B0604020202020204" pitchFamily="34" charset="0"/>
              <a:buChar char="•"/>
            </a:pPr>
            <a:r>
              <a:rPr lang="pt-BR" altLang="pt-BR" sz="2400" dirty="0">
                <a:latin typeface="Arial" panose="020B0604020202020204" pitchFamily="34" charset="0"/>
                <a:cs typeface="Arial" panose="020B0604020202020204" pitchFamily="34" charset="0"/>
                <a:sym typeface="Arial" panose="020B0604020202020204" pitchFamily="34" charset="0"/>
              </a:rPr>
              <a:t>Efetue a multiplicação de 11</a:t>
            </a:r>
            <a:r>
              <a:rPr lang="pt-BR" altLang="pt-BR" sz="2400" baseline="-25000" dirty="0">
                <a:latin typeface="Arial" panose="020B0604020202020204" pitchFamily="34" charset="0"/>
                <a:cs typeface="Arial" panose="020B0604020202020204" pitchFamily="34" charset="0"/>
                <a:sym typeface="Arial" panose="020B0604020202020204" pitchFamily="34" charset="0"/>
              </a:rPr>
              <a:t>2</a:t>
            </a:r>
            <a:r>
              <a:rPr lang="pt-BR" altLang="pt-BR" sz="2400" dirty="0">
                <a:latin typeface="Arial" panose="020B0604020202020204" pitchFamily="34" charset="0"/>
                <a:cs typeface="Arial" panose="020B0604020202020204" pitchFamily="34" charset="0"/>
                <a:sym typeface="Arial" panose="020B0604020202020204" pitchFamily="34" charset="0"/>
              </a:rPr>
              <a:t> x 11</a:t>
            </a:r>
            <a:r>
              <a:rPr lang="pt-BR" altLang="pt-BR" sz="2400" baseline="-25000" dirty="0">
                <a:latin typeface="Arial" panose="020B0604020202020204" pitchFamily="34" charset="0"/>
                <a:cs typeface="Arial" panose="020B0604020202020204" pitchFamily="34" charset="0"/>
                <a:sym typeface="Arial" panose="020B0604020202020204" pitchFamily="34" charset="0"/>
              </a:rPr>
              <a:t>2</a:t>
            </a:r>
            <a:r>
              <a:rPr lang="pt-BR" altLang="pt-BR" sz="2400" dirty="0">
                <a:latin typeface="Arial" panose="020B0604020202020204" pitchFamily="34" charset="0"/>
                <a:cs typeface="Arial" panose="020B0604020202020204" pitchFamily="34" charset="0"/>
                <a:sym typeface="Arial" panose="020B0604020202020204" pitchFamily="34" charset="0"/>
              </a:rPr>
              <a:t> </a:t>
            </a:r>
          </a:p>
        </p:txBody>
      </p:sp>
      <p:pic>
        <p:nvPicPr>
          <p:cNvPr id="3" name="Imagem 2">
            <a:extLst>
              <a:ext uri="{FF2B5EF4-FFF2-40B4-BE49-F238E27FC236}">
                <a16:creationId xmlns:a16="http://schemas.microsoft.com/office/drawing/2014/main" id="{BF1AFD78-6BBE-3245-0FED-B82E681F1425}"/>
              </a:ext>
            </a:extLst>
          </p:cNvPr>
          <p:cNvPicPr>
            <a:picLocks noChangeAspect="1"/>
          </p:cNvPicPr>
          <p:nvPr/>
        </p:nvPicPr>
        <p:blipFill>
          <a:blip r:embed="rId4"/>
          <a:stretch>
            <a:fillRect/>
          </a:stretch>
        </p:blipFill>
        <p:spPr>
          <a:xfrm>
            <a:off x="3396690" y="4865516"/>
            <a:ext cx="6211420" cy="2736589"/>
          </a:xfrm>
          <a:prstGeom prst="rect">
            <a:avLst/>
          </a:prstGeom>
        </p:spPr>
      </p:pic>
    </p:spTree>
    <p:extLst>
      <p:ext uri="{BB962C8B-B14F-4D97-AF65-F5344CB8AC3E}">
        <p14:creationId xmlns:p14="http://schemas.microsoft.com/office/powerpoint/2010/main" val="2457396556"/>
      </p:ext>
    </p:extLst>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9" name="Picture 1">
            <a:extLst>
              <a:ext uri="{FF2B5EF4-FFF2-40B4-BE49-F238E27FC236}">
                <a16:creationId xmlns:a16="http://schemas.microsoft.com/office/drawing/2014/main" id="{CFA650AC-DA87-8979-8E40-7C07B248C6A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8956675"/>
            <a:ext cx="13004800" cy="7794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170" name="Picture 2">
            <a:extLst>
              <a:ext uri="{FF2B5EF4-FFF2-40B4-BE49-F238E27FC236}">
                <a16:creationId xmlns:a16="http://schemas.microsoft.com/office/drawing/2014/main" id="{A2A6072A-A2E8-2CC5-4A22-627F9097C50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57163"/>
            <a:ext cx="13003213" cy="3143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171" name="Rectangle 3">
            <a:extLst>
              <a:ext uri="{FF2B5EF4-FFF2-40B4-BE49-F238E27FC236}">
                <a16:creationId xmlns:a16="http://schemas.microsoft.com/office/drawing/2014/main" id="{CD3F3418-0733-FA11-0BC5-9C936E359B05}"/>
              </a:ext>
            </a:extLst>
          </p:cNvPr>
          <p:cNvSpPr>
            <a:spLocks/>
          </p:cNvSpPr>
          <p:nvPr/>
        </p:nvSpPr>
        <p:spPr bwMode="auto">
          <a:xfrm>
            <a:off x="373063" y="361950"/>
            <a:ext cx="5348287" cy="317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38100" tIns="38100" rIns="38100" bIns="38100" anchor="ctr">
            <a:spAutoFit/>
          </a:bodyPr>
          <a:lstStyle/>
          <a:p>
            <a:r>
              <a:rPr lang="pt-BR" altLang="pt-BR" sz="1600" b="1" dirty="0">
                <a:solidFill>
                  <a:srgbClr val="1B8178"/>
                </a:solidFill>
                <a:latin typeface="Arial" panose="020B0604020202020204" pitchFamily="34" charset="0"/>
                <a:cs typeface="Arial" panose="020B0604020202020204" pitchFamily="34" charset="0"/>
                <a:sym typeface="Arial" panose="020B0604020202020204" pitchFamily="34" charset="0"/>
              </a:rPr>
              <a:t>Universidade Tuiuti do Paraná  |</a:t>
            </a:r>
            <a:r>
              <a:rPr lang="pt-BR" altLang="pt-BR" sz="1600" dirty="0"/>
              <a:t>  </a:t>
            </a:r>
            <a:r>
              <a:rPr lang="pt-BR" altLang="pt-BR" sz="1600" dirty="0">
                <a:latin typeface="Arial" panose="020B0604020202020204" pitchFamily="34" charset="0"/>
                <a:cs typeface="Arial" panose="020B0604020202020204" pitchFamily="34" charset="0"/>
                <a:sym typeface="Arial" panose="020B0604020202020204" pitchFamily="34" charset="0"/>
              </a:rPr>
              <a:t>Tema da apresentação</a:t>
            </a:r>
            <a:endParaRPr lang="pt-BR" altLang="pt-BR" sz="1600" dirty="0"/>
          </a:p>
        </p:txBody>
      </p:sp>
      <p:sp>
        <p:nvSpPr>
          <p:cNvPr id="7173" name="Rectangle 5">
            <a:extLst>
              <a:ext uri="{FF2B5EF4-FFF2-40B4-BE49-F238E27FC236}">
                <a16:creationId xmlns:a16="http://schemas.microsoft.com/office/drawing/2014/main" id="{27305109-3859-42A2-87E1-F5A3FF7FF357}"/>
              </a:ext>
            </a:extLst>
          </p:cNvPr>
          <p:cNvSpPr>
            <a:spLocks/>
          </p:cNvSpPr>
          <p:nvPr/>
        </p:nvSpPr>
        <p:spPr bwMode="auto">
          <a:xfrm>
            <a:off x="1510506" y="710753"/>
            <a:ext cx="9982200" cy="51329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38100" tIns="38100" rIns="38100" bIns="38100" anchor="ctr">
            <a:spAutoFit/>
          </a:bodyPr>
          <a:lstStyle/>
          <a:p>
            <a:pPr algn="l"/>
            <a:r>
              <a:rPr lang="pt-BR" altLang="pt-BR" sz="4600" b="1" dirty="0">
                <a:solidFill>
                  <a:srgbClr val="1B8178"/>
                </a:solidFill>
                <a:latin typeface="Arial" panose="020B0604020202020204" pitchFamily="34" charset="0"/>
                <a:cs typeface="Arial" panose="020B0604020202020204" pitchFamily="34" charset="0"/>
                <a:sym typeface="Arial" panose="020B0604020202020204" pitchFamily="34" charset="0"/>
              </a:rPr>
              <a:t>Revisão Bimestral 1BIM</a:t>
            </a:r>
          </a:p>
          <a:p>
            <a:pPr algn="l"/>
            <a:r>
              <a:rPr lang="pt-BR" altLang="pt-BR" sz="2100" dirty="0">
                <a:solidFill>
                  <a:srgbClr val="1B8178"/>
                </a:solidFill>
                <a:latin typeface="Arial" panose="020B0604020202020204" pitchFamily="34" charset="0"/>
                <a:cs typeface="Arial" panose="020B0604020202020204" pitchFamily="34" charset="0"/>
                <a:sym typeface="Arial" panose="020B0604020202020204" pitchFamily="34" charset="0"/>
              </a:rPr>
              <a:t>Representação de Dados – Sinal Magnitude</a:t>
            </a:r>
          </a:p>
          <a:p>
            <a:pPr algn="l"/>
            <a:endParaRPr lang="pt-BR" altLang="pt-BR" sz="1400" dirty="0">
              <a:solidFill>
                <a:srgbClr val="275D38"/>
              </a:solidFill>
            </a:endParaRPr>
          </a:p>
          <a:p>
            <a:pPr marL="285750" indent="-285750" algn="l">
              <a:lnSpc>
                <a:spcPct val="150000"/>
              </a:lnSpc>
              <a:buFont typeface="Arial" panose="020B0604020202020204" pitchFamily="34" charset="0"/>
              <a:buChar char="•"/>
            </a:pPr>
            <a:r>
              <a:rPr lang="pt-BR" altLang="pt-BR" sz="2400" dirty="0">
                <a:latin typeface="Arial" panose="020B0604020202020204" pitchFamily="34" charset="0"/>
                <a:cs typeface="Arial" panose="020B0604020202020204" pitchFamily="34" charset="0"/>
                <a:sym typeface="Arial" panose="020B0604020202020204" pitchFamily="34" charset="0"/>
              </a:rPr>
              <a:t>Representação de sinal de um número;</a:t>
            </a:r>
          </a:p>
          <a:p>
            <a:pPr marL="285750" indent="-285750" algn="l">
              <a:lnSpc>
                <a:spcPct val="150000"/>
              </a:lnSpc>
              <a:buFont typeface="Arial" panose="020B0604020202020204" pitchFamily="34" charset="0"/>
              <a:buChar char="•"/>
            </a:pPr>
            <a:r>
              <a:rPr lang="pt-BR" altLang="pt-BR" sz="2400" dirty="0">
                <a:latin typeface="Arial" panose="020B0604020202020204" pitchFamily="34" charset="0"/>
                <a:cs typeface="Arial" panose="020B0604020202020204" pitchFamily="34" charset="0"/>
                <a:sym typeface="Arial" panose="020B0604020202020204" pitchFamily="34" charset="0"/>
              </a:rPr>
              <a:t>Sinal: Bit que representa o sinal;</a:t>
            </a:r>
          </a:p>
          <a:p>
            <a:pPr marL="285750" indent="-285750" algn="l">
              <a:lnSpc>
                <a:spcPct val="150000"/>
              </a:lnSpc>
              <a:buFont typeface="Arial" panose="020B0604020202020204" pitchFamily="34" charset="0"/>
              <a:buChar char="•"/>
            </a:pPr>
            <a:r>
              <a:rPr lang="pt-BR" altLang="pt-BR" sz="2400" dirty="0">
                <a:latin typeface="Arial" panose="020B0604020202020204" pitchFamily="34" charset="0"/>
                <a:cs typeface="Arial" panose="020B0604020202020204" pitchFamily="34" charset="0"/>
                <a:sym typeface="Arial" panose="020B0604020202020204" pitchFamily="34" charset="0"/>
              </a:rPr>
              <a:t>Magnitude: Indica o valor do número;</a:t>
            </a:r>
          </a:p>
          <a:p>
            <a:pPr marL="285750" indent="-285750" algn="l">
              <a:lnSpc>
                <a:spcPct val="150000"/>
              </a:lnSpc>
              <a:buFont typeface="Arial" panose="020B0604020202020204" pitchFamily="34" charset="0"/>
              <a:buChar char="•"/>
            </a:pPr>
            <a:r>
              <a:rPr lang="pt-BR" altLang="pt-BR" sz="2400" dirty="0">
                <a:latin typeface="Arial" panose="020B0604020202020204" pitchFamily="34" charset="0"/>
                <a:cs typeface="Arial" panose="020B0604020202020204" pitchFamily="34" charset="0"/>
                <a:sym typeface="Arial" panose="020B0604020202020204" pitchFamily="34" charset="0"/>
              </a:rPr>
              <a:t>O bit mais à esquerda em um número binário sinalizado é o bit de sinal, o qual nos diz se o número é positivo ou negativo;</a:t>
            </a:r>
          </a:p>
          <a:p>
            <a:pPr marL="285750" indent="-285750" algn="l">
              <a:lnSpc>
                <a:spcPct val="150000"/>
              </a:lnSpc>
              <a:buFont typeface="Arial" panose="020B0604020202020204" pitchFamily="34" charset="0"/>
              <a:buChar char="•"/>
            </a:pPr>
            <a:r>
              <a:rPr lang="pt-BR" altLang="pt-BR" sz="2400" dirty="0">
                <a:latin typeface="Arial" panose="020B0604020202020204" pitchFamily="34" charset="0"/>
                <a:cs typeface="Arial" panose="020B0604020202020204" pitchFamily="34" charset="0"/>
                <a:sym typeface="Arial" panose="020B0604020202020204" pitchFamily="34" charset="0"/>
              </a:rPr>
              <a:t>0 para indicar um número binário positivo;</a:t>
            </a:r>
          </a:p>
          <a:p>
            <a:pPr marL="285750" indent="-285750" algn="l">
              <a:lnSpc>
                <a:spcPct val="150000"/>
              </a:lnSpc>
              <a:buFont typeface="Arial" panose="020B0604020202020204" pitchFamily="34" charset="0"/>
              <a:buChar char="•"/>
            </a:pPr>
            <a:r>
              <a:rPr lang="pt-BR" altLang="pt-BR" sz="2400" dirty="0">
                <a:latin typeface="Arial" panose="020B0604020202020204" pitchFamily="34" charset="0"/>
                <a:cs typeface="Arial" panose="020B0604020202020204" pitchFamily="34" charset="0"/>
                <a:sym typeface="Arial" panose="020B0604020202020204" pitchFamily="34" charset="0"/>
              </a:rPr>
              <a:t>1 para indicar um número binário negativo.</a:t>
            </a:r>
          </a:p>
        </p:txBody>
      </p:sp>
    </p:spTree>
    <p:extLst>
      <p:ext uri="{BB962C8B-B14F-4D97-AF65-F5344CB8AC3E}">
        <p14:creationId xmlns:p14="http://schemas.microsoft.com/office/powerpoint/2010/main" val="3519079258"/>
      </p:ext>
    </p:extLst>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9" name="Picture 1">
            <a:extLst>
              <a:ext uri="{FF2B5EF4-FFF2-40B4-BE49-F238E27FC236}">
                <a16:creationId xmlns:a16="http://schemas.microsoft.com/office/drawing/2014/main" id="{CFA650AC-DA87-8979-8E40-7C07B248C6A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8956675"/>
            <a:ext cx="13004800" cy="7794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170" name="Picture 2">
            <a:extLst>
              <a:ext uri="{FF2B5EF4-FFF2-40B4-BE49-F238E27FC236}">
                <a16:creationId xmlns:a16="http://schemas.microsoft.com/office/drawing/2014/main" id="{A2A6072A-A2E8-2CC5-4A22-627F9097C50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57163"/>
            <a:ext cx="13003213" cy="3143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171" name="Rectangle 3">
            <a:extLst>
              <a:ext uri="{FF2B5EF4-FFF2-40B4-BE49-F238E27FC236}">
                <a16:creationId xmlns:a16="http://schemas.microsoft.com/office/drawing/2014/main" id="{CD3F3418-0733-FA11-0BC5-9C936E359B05}"/>
              </a:ext>
            </a:extLst>
          </p:cNvPr>
          <p:cNvSpPr>
            <a:spLocks/>
          </p:cNvSpPr>
          <p:nvPr/>
        </p:nvSpPr>
        <p:spPr bwMode="auto">
          <a:xfrm>
            <a:off x="373063" y="361950"/>
            <a:ext cx="5348287" cy="317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38100" tIns="38100" rIns="38100" bIns="38100" anchor="ctr">
            <a:spAutoFit/>
          </a:bodyPr>
          <a:lstStyle/>
          <a:p>
            <a:r>
              <a:rPr lang="pt-BR" altLang="pt-BR" sz="1600" b="1" dirty="0">
                <a:solidFill>
                  <a:srgbClr val="1B8178"/>
                </a:solidFill>
                <a:latin typeface="Arial" panose="020B0604020202020204" pitchFamily="34" charset="0"/>
                <a:cs typeface="Arial" panose="020B0604020202020204" pitchFamily="34" charset="0"/>
                <a:sym typeface="Arial" panose="020B0604020202020204" pitchFamily="34" charset="0"/>
              </a:rPr>
              <a:t>Universidade Tuiuti do Paraná  |</a:t>
            </a:r>
            <a:r>
              <a:rPr lang="pt-BR" altLang="pt-BR" sz="1600" dirty="0"/>
              <a:t>  </a:t>
            </a:r>
            <a:r>
              <a:rPr lang="pt-BR" altLang="pt-BR" sz="1600" dirty="0">
                <a:latin typeface="Arial" panose="020B0604020202020204" pitchFamily="34" charset="0"/>
                <a:cs typeface="Arial" panose="020B0604020202020204" pitchFamily="34" charset="0"/>
                <a:sym typeface="Arial" panose="020B0604020202020204" pitchFamily="34" charset="0"/>
              </a:rPr>
              <a:t>Tema da apresentação</a:t>
            </a:r>
            <a:endParaRPr lang="pt-BR" altLang="pt-BR" sz="1600" dirty="0"/>
          </a:p>
        </p:txBody>
      </p:sp>
      <p:sp>
        <p:nvSpPr>
          <p:cNvPr id="7173" name="Rectangle 5">
            <a:extLst>
              <a:ext uri="{FF2B5EF4-FFF2-40B4-BE49-F238E27FC236}">
                <a16:creationId xmlns:a16="http://schemas.microsoft.com/office/drawing/2014/main" id="{27305109-3859-42A2-87E1-F5A3FF7FF357}"/>
              </a:ext>
            </a:extLst>
          </p:cNvPr>
          <p:cNvSpPr>
            <a:spLocks/>
          </p:cNvSpPr>
          <p:nvPr/>
        </p:nvSpPr>
        <p:spPr bwMode="auto">
          <a:xfrm>
            <a:off x="1510506" y="679450"/>
            <a:ext cx="9982200" cy="29169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38100" tIns="38100" rIns="38100" bIns="38100" anchor="ctr">
            <a:spAutoFit/>
          </a:bodyPr>
          <a:lstStyle/>
          <a:p>
            <a:pPr algn="l"/>
            <a:r>
              <a:rPr lang="pt-BR" altLang="pt-BR" sz="4600" b="1" dirty="0">
                <a:solidFill>
                  <a:srgbClr val="1B8178"/>
                </a:solidFill>
                <a:latin typeface="Arial" panose="020B0604020202020204" pitchFamily="34" charset="0"/>
                <a:cs typeface="Arial" panose="020B0604020202020204" pitchFamily="34" charset="0"/>
                <a:sym typeface="Arial" panose="020B0604020202020204" pitchFamily="34" charset="0"/>
              </a:rPr>
              <a:t>Revisão Bimestral 1BIM</a:t>
            </a:r>
          </a:p>
          <a:p>
            <a:pPr algn="l"/>
            <a:r>
              <a:rPr lang="pt-BR" altLang="pt-BR" sz="2100" dirty="0">
                <a:solidFill>
                  <a:srgbClr val="1B8178"/>
                </a:solidFill>
                <a:latin typeface="Arial" panose="020B0604020202020204" pitchFamily="34" charset="0"/>
                <a:cs typeface="Arial" panose="020B0604020202020204" pitchFamily="34" charset="0"/>
                <a:sym typeface="Arial" panose="020B0604020202020204" pitchFamily="34" charset="0"/>
              </a:rPr>
              <a:t>Representação de Dados – Sinal Magnitude</a:t>
            </a:r>
          </a:p>
          <a:p>
            <a:pPr algn="l"/>
            <a:endParaRPr lang="pt-BR" altLang="pt-BR" sz="1400" dirty="0">
              <a:solidFill>
                <a:srgbClr val="275D38"/>
              </a:solidFill>
            </a:endParaRPr>
          </a:p>
          <a:p>
            <a:pPr marL="285750" indent="-285750" algn="l">
              <a:lnSpc>
                <a:spcPct val="150000"/>
              </a:lnSpc>
              <a:buFont typeface="Arial" panose="020B0604020202020204" pitchFamily="34" charset="0"/>
              <a:buChar char="•"/>
            </a:pPr>
            <a:r>
              <a:rPr lang="pt-BR" altLang="pt-BR" sz="2400" dirty="0">
                <a:latin typeface="Arial" panose="020B0604020202020204" pitchFamily="34" charset="0"/>
                <a:cs typeface="Arial" panose="020B0604020202020204" pitchFamily="34" charset="0"/>
                <a:sym typeface="Arial" panose="020B0604020202020204" pitchFamily="34" charset="0"/>
              </a:rPr>
              <a:t>Forma de sinal magnitude número +25</a:t>
            </a:r>
            <a:r>
              <a:rPr lang="pt-BR" altLang="pt-BR" sz="2400" baseline="-25000" dirty="0">
                <a:latin typeface="Arial" panose="020B0604020202020204" pitchFamily="34" charset="0"/>
                <a:cs typeface="Arial" panose="020B0604020202020204" pitchFamily="34" charset="0"/>
                <a:sym typeface="Arial" panose="020B0604020202020204" pitchFamily="34" charset="0"/>
              </a:rPr>
              <a:t>10</a:t>
            </a:r>
            <a:r>
              <a:rPr lang="pt-BR" altLang="pt-BR" sz="2400" dirty="0">
                <a:latin typeface="Arial" panose="020B0604020202020204" pitchFamily="34" charset="0"/>
                <a:cs typeface="Arial" panose="020B0604020202020204" pitchFamily="34" charset="0"/>
                <a:sym typeface="Arial" panose="020B0604020202020204" pitchFamily="34" charset="0"/>
              </a:rPr>
              <a:t>;</a:t>
            </a:r>
          </a:p>
          <a:p>
            <a:pPr marL="285750" indent="-285750" algn="l">
              <a:lnSpc>
                <a:spcPct val="150000"/>
              </a:lnSpc>
              <a:buFont typeface="Arial" panose="020B0604020202020204" pitchFamily="34" charset="0"/>
              <a:buChar char="•"/>
            </a:pPr>
            <a:r>
              <a:rPr lang="pt-BR" altLang="pt-BR" sz="2400" dirty="0">
                <a:latin typeface="Arial" panose="020B0604020202020204" pitchFamily="34" charset="0"/>
                <a:cs typeface="Arial" panose="020B0604020202020204" pitchFamily="34" charset="0"/>
                <a:sym typeface="Arial" panose="020B0604020202020204" pitchFamily="34" charset="0"/>
              </a:rPr>
              <a:t>Bit mais à esquerda representa o sinal;</a:t>
            </a:r>
          </a:p>
          <a:p>
            <a:pPr marL="285750" indent="-285750" algn="l">
              <a:lnSpc>
                <a:spcPct val="150000"/>
              </a:lnSpc>
              <a:buFont typeface="Arial" panose="020B0604020202020204" pitchFamily="34" charset="0"/>
              <a:buChar char="•"/>
            </a:pPr>
            <a:r>
              <a:rPr lang="pt-BR" altLang="pt-BR" sz="2400" dirty="0">
                <a:latin typeface="Arial" panose="020B0604020202020204" pitchFamily="34" charset="0"/>
                <a:cs typeface="Arial" panose="020B0604020202020204" pitchFamily="34" charset="0"/>
                <a:sym typeface="Arial" panose="020B0604020202020204" pitchFamily="34" charset="0"/>
              </a:rPr>
              <a:t>O restante representa a magnitude que é o valor.</a:t>
            </a:r>
          </a:p>
        </p:txBody>
      </p:sp>
      <p:pic>
        <p:nvPicPr>
          <p:cNvPr id="2" name="Imagem 1">
            <a:extLst>
              <a:ext uri="{FF2B5EF4-FFF2-40B4-BE49-F238E27FC236}">
                <a16:creationId xmlns:a16="http://schemas.microsoft.com/office/drawing/2014/main" id="{F28E4565-D1D5-A837-A77E-97A29446DFA4}"/>
              </a:ext>
            </a:extLst>
          </p:cNvPr>
          <p:cNvPicPr>
            <a:picLocks noChangeAspect="1"/>
          </p:cNvPicPr>
          <p:nvPr/>
        </p:nvPicPr>
        <p:blipFill>
          <a:blip r:embed="rId4"/>
          <a:stretch>
            <a:fillRect/>
          </a:stretch>
        </p:blipFill>
        <p:spPr>
          <a:xfrm>
            <a:off x="2227586" y="4359584"/>
            <a:ext cx="8548039" cy="1743249"/>
          </a:xfrm>
          <a:prstGeom prst="rect">
            <a:avLst/>
          </a:prstGeom>
        </p:spPr>
      </p:pic>
    </p:spTree>
    <p:extLst>
      <p:ext uri="{BB962C8B-B14F-4D97-AF65-F5344CB8AC3E}">
        <p14:creationId xmlns:p14="http://schemas.microsoft.com/office/powerpoint/2010/main" val="2487269691"/>
      </p:ext>
    </p:extLst>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9" name="Picture 1">
            <a:extLst>
              <a:ext uri="{FF2B5EF4-FFF2-40B4-BE49-F238E27FC236}">
                <a16:creationId xmlns:a16="http://schemas.microsoft.com/office/drawing/2014/main" id="{CFA650AC-DA87-8979-8E40-7C07B248C6A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8956675"/>
            <a:ext cx="13004800" cy="7794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170" name="Picture 2">
            <a:extLst>
              <a:ext uri="{FF2B5EF4-FFF2-40B4-BE49-F238E27FC236}">
                <a16:creationId xmlns:a16="http://schemas.microsoft.com/office/drawing/2014/main" id="{A2A6072A-A2E8-2CC5-4A22-627F9097C50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57163"/>
            <a:ext cx="13003213" cy="3143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171" name="Rectangle 3">
            <a:extLst>
              <a:ext uri="{FF2B5EF4-FFF2-40B4-BE49-F238E27FC236}">
                <a16:creationId xmlns:a16="http://schemas.microsoft.com/office/drawing/2014/main" id="{CD3F3418-0733-FA11-0BC5-9C936E359B05}"/>
              </a:ext>
            </a:extLst>
          </p:cNvPr>
          <p:cNvSpPr>
            <a:spLocks/>
          </p:cNvSpPr>
          <p:nvPr/>
        </p:nvSpPr>
        <p:spPr bwMode="auto">
          <a:xfrm>
            <a:off x="373063" y="361950"/>
            <a:ext cx="5348287" cy="317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38100" tIns="38100" rIns="38100" bIns="38100" anchor="ctr">
            <a:spAutoFit/>
          </a:bodyPr>
          <a:lstStyle/>
          <a:p>
            <a:r>
              <a:rPr lang="pt-BR" altLang="pt-BR" sz="1600" b="1" dirty="0">
                <a:solidFill>
                  <a:srgbClr val="1B8178"/>
                </a:solidFill>
                <a:latin typeface="Arial" panose="020B0604020202020204" pitchFamily="34" charset="0"/>
                <a:cs typeface="Arial" panose="020B0604020202020204" pitchFamily="34" charset="0"/>
                <a:sym typeface="Arial" panose="020B0604020202020204" pitchFamily="34" charset="0"/>
              </a:rPr>
              <a:t>Universidade Tuiuti do Paraná  |</a:t>
            </a:r>
            <a:r>
              <a:rPr lang="pt-BR" altLang="pt-BR" sz="1600" dirty="0"/>
              <a:t>  </a:t>
            </a:r>
            <a:r>
              <a:rPr lang="pt-BR" altLang="pt-BR" sz="1600" dirty="0">
                <a:latin typeface="Arial" panose="020B0604020202020204" pitchFamily="34" charset="0"/>
                <a:cs typeface="Arial" panose="020B0604020202020204" pitchFamily="34" charset="0"/>
                <a:sym typeface="Arial" panose="020B0604020202020204" pitchFamily="34" charset="0"/>
              </a:rPr>
              <a:t>Tema da apresentação</a:t>
            </a:r>
            <a:endParaRPr lang="pt-BR" altLang="pt-BR" sz="1600" dirty="0"/>
          </a:p>
        </p:txBody>
      </p:sp>
      <p:sp>
        <p:nvSpPr>
          <p:cNvPr id="7173" name="Rectangle 5">
            <a:extLst>
              <a:ext uri="{FF2B5EF4-FFF2-40B4-BE49-F238E27FC236}">
                <a16:creationId xmlns:a16="http://schemas.microsoft.com/office/drawing/2014/main" id="{27305109-3859-42A2-87E1-F5A3FF7FF357}"/>
              </a:ext>
            </a:extLst>
          </p:cNvPr>
          <p:cNvSpPr>
            <a:spLocks/>
          </p:cNvSpPr>
          <p:nvPr/>
        </p:nvSpPr>
        <p:spPr bwMode="auto">
          <a:xfrm>
            <a:off x="1510506" y="679450"/>
            <a:ext cx="9982200" cy="29169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38100" tIns="38100" rIns="38100" bIns="38100" anchor="ctr">
            <a:spAutoFit/>
          </a:bodyPr>
          <a:lstStyle/>
          <a:p>
            <a:pPr algn="l"/>
            <a:r>
              <a:rPr lang="pt-BR" altLang="pt-BR" sz="4600" b="1" dirty="0">
                <a:solidFill>
                  <a:srgbClr val="1B8178"/>
                </a:solidFill>
                <a:latin typeface="Arial" panose="020B0604020202020204" pitchFamily="34" charset="0"/>
                <a:cs typeface="Arial" panose="020B0604020202020204" pitchFamily="34" charset="0"/>
                <a:sym typeface="Arial" panose="020B0604020202020204" pitchFamily="34" charset="0"/>
              </a:rPr>
              <a:t>Revisão Bimestral 1BIM</a:t>
            </a:r>
          </a:p>
          <a:p>
            <a:pPr algn="l"/>
            <a:r>
              <a:rPr lang="pt-BR" altLang="pt-BR" sz="2100" dirty="0">
                <a:solidFill>
                  <a:srgbClr val="1B8178"/>
                </a:solidFill>
                <a:latin typeface="Arial" panose="020B0604020202020204" pitchFamily="34" charset="0"/>
                <a:cs typeface="Arial" panose="020B0604020202020204" pitchFamily="34" charset="0"/>
                <a:sym typeface="Arial" panose="020B0604020202020204" pitchFamily="34" charset="0"/>
              </a:rPr>
              <a:t>Representação de Dados – Sinal Magnitude</a:t>
            </a:r>
          </a:p>
          <a:p>
            <a:pPr algn="l"/>
            <a:endParaRPr lang="pt-BR" altLang="pt-BR" sz="1400" dirty="0">
              <a:solidFill>
                <a:srgbClr val="275D38"/>
              </a:solidFill>
            </a:endParaRPr>
          </a:p>
          <a:p>
            <a:pPr marL="285750" indent="-285750" algn="l">
              <a:lnSpc>
                <a:spcPct val="150000"/>
              </a:lnSpc>
              <a:buFont typeface="Arial" panose="020B0604020202020204" pitchFamily="34" charset="0"/>
              <a:buChar char="•"/>
            </a:pPr>
            <a:r>
              <a:rPr lang="pt-BR" altLang="pt-BR" sz="2400" dirty="0">
                <a:latin typeface="Arial" panose="020B0604020202020204" pitchFamily="34" charset="0"/>
                <a:cs typeface="Arial" panose="020B0604020202020204" pitchFamily="34" charset="0"/>
                <a:sym typeface="Arial" panose="020B0604020202020204" pitchFamily="34" charset="0"/>
              </a:rPr>
              <a:t>Forma de sinal magnitude número -25</a:t>
            </a:r>
            <a:r>
              <a:rPr lang="pt-BR" altLang="pt-BR" sz="2400" baseline="-25000" dirty="0">
                <a:latin typeface="Arial" panose="020B0604020202020204" pitchFamily="34" charset="0"/>
                <a:cs typeface="Arial" panose="020B0604020202020204" pitchFamily="34" charset="0"/>
                <a:sym typeface="Arial" panose="020B0604020202020204" pitchFamily="34" charset="0"/>
              </a:rPr>
              <a:t>10</a:t>
            </a:r>
            <a:r>
              <a:rPr lang="pt-BR" altLang="pt-BR" sz="2400" dirty="0">
                <a:latin typeface="Arial" panose="020B0604020202020204" pitchFamily="34" charset="0"/>
                <a:cs typeface="Arial" panose="020B0604020202020204" pitchFamily="34" charset="0"/>
                <a:sym typeface="Arial" panose="020B0604020202020204" pitchFamily="34" charset="0"/>
              </a:rPr>
              <a:t>;</a:t>
            </a:r>
          </a:p>
          <a:p>
            <a:pPr marL="285750" indent="-285750" algn="l">
              <a:lnSpc>
                <a:spcPct val="150000"/>
              </a:lnSpc>
              <a:buFont typeface="Arial" panose="020B0604020202020204" pitchFamily="34" charset="0"/>
              <a:buChar char="•"/>
            </a:pPr>
            <a:r>
              <a:rPr lang="pt-BR" altLang="pt-BR" sz="2400" dirty="0">
                <a:latin typeface="Arial" panose="020B0604020202020204" pitchFamily="34" charset="0"/>
                <a:cs typeface="Arial" panose="020B0604020202020204" pitchFamily="34" charset="0"/>
                <a:sym typeface="Arial" panose="020B0604020202020204" pitchFamily="34" charset="0"/>
              </a:rPr>
              <a:t>Bit mais à esquerda representa o sinal;</a:t>
            </a:r>
          </a:p>
          <a:p>
            <a:pPr marL="285750" indent="-285750" algn="l">
              <a:lnSpc>
                <a:spcPct val="150000"/>
              </a:lnSpc>
              <a:buFont typeface="Arial" panose="020B0604020202020204" pitchFamily="34" charset="0"/>
              <a:buChar char="•"/>
            </a:pPr>
            <a:r>
              <a:rPr lang="pt-BR" altLang="pt-BR" sz="2400" dirty="0">
                <a:latin typeface="Arial" panose="020B0604020202020204" pitchFamily="34" charset="0"/>
                <a:cs typeface="Arial" panose="020B0604020202020204" pitchFamily="34" charset="0"/>
                <a:sym typeface="Arial" panose="020B0604020202020204" pitchFamily="34" charset="0"/>
              </a:rPr>
              <a:t>O restante representa a magnitude que é o valor.</a:t>
            </a:r>
          </a:p>
        </p:txBody>
      </p:sp>
      <p:pic>
        <p:nvPicPr>
          <p:cNvPr id="3" name="Imagem 2">
            <a:extLst>
              <a:ext uri="{FF2B5EF4-FFF2-40B4-BE49-F238E27FC236}">
                <a16:creationId xmlns:a16="http://schemas.microsoft.com/office/drawing/2014/main" id="{D60A81EB-5FC9-A8EE-2727-CA4AC8E4C472}"/>
              </a:ext>
            </a:extLst>
          </p:cNvPr>
          <p:cNvPicPr>
            <a:picLocks noChangeAspect="1"/>
          </p:cNvPicPr>
          <p:nvPr/>
        </p:nvPicPr>
        <p:blipFill>
          <a:blip r:embed="rId4"/>
          <a:stretch>
            <a:fillRect/>
          </a:stretch>
        </p:blipFill>
        <p:spPr>
          <a:xfrm>
            <a:off x="2807727" y="4187469"/>
            <a:ext cx="7387755" cy="1821029"/>
          </a:xfrm>
          <a:prstGeom prst="rect">
            <a:avLst/>
          </a:prstGeom>
        </p:spPr>
      </p:pic>
    </p:spTree>
    <p:extLst>
      <p:ext uri="{BB962C8B-B14F-4D97-AF65-F5344CB8AC3E}">
        <p14:creationId xmlns:p14="http://schemas.microsoft.com/office/powerpoint/2010/main" val="2225301386"/>
      </p:ext>
    </p:extLst>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9" name="Picture 1">
            <a:extLst>
              <a:ext uri="{FF2B5EF4-FFF2-40B4-BE49-F238E27FC236}">
                <a16:creationId xmlns:a16="http://schemas.microsoft.com/office/drawing/2014/main" id="{CFA650AC-DA87-8979-8E40-7C07B248C6A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8956675"/>
            <a:ext cx="13004800" cy="7794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170" name="Picture 2">
            <a:extLst>
              <a:ext uri="{FF2B5EF4-FFF2-40B4-BE49-F238E27FC236}">
                <a16:creationId xmlns:a16="http://schemas.microsoft.com/office/drawing/2014/main" id="{A2A6072A-A2E8-2CC5-4A22-627F9097C50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57163"/>
            <a:ext cx="13003213" cy="3143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171" name="Rectangle 3">
            <a:extLst>
              <a:ext uri="{FF2B5EF4-FFF2-40B4-BE49-F238E27FC236}">
                <a16:creationId xmlns:a16="http://schemas.microsoft.com/office/drawing/2014/main" id="{CD3F3418-0733-FA11-0BC5-9C936E359B05}"/>
              </a:ext>
            </a:extLst>
          </p:cNvPr>
          <p:cNvSpPr>
            <a:spLocks/>
          </p:cNvSpPr>
          <p:nvPr/>
        </p:nvSpPr>
        <p:spPr bwMode="auto">
          <a:xfrm>
            <a:off x="373063" y="361950"/>
            <a:ext cx="5348287" cy="317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38100" tIns="38100" rIns="38100" bIns="38100" anchor="ctr">
            <a:spAutoFit/>
          </a:bodyPr>
          <a:lstStyle/>
          <a:p>
            <a:r>
              <a:rPr lang="pt-BR" altLang="pt-BR" sz="1600" b="1" dirty="0">
                <a:solidFill>
                  <a:srgbClr val="1B8178"/>
                </a:solidFill>
                <a:latin typeface="Arial" panose="020B0604020202020204" pitchFamily="34" charset="0"/>
                <a:cs typeface="Arial" panose="020B0604020202020204" pitchFamily="34" charset="0"/>
                <a:sym typeface="Arial" panose="020B0604020202020204" pitchFamily="34" charset="0"/>
              </a:rPr>
              <a:t>Universidade Tuiuti do Paraná  |</a:t>
            </a:r>
            <a:r>
              <a:rPr lang="pt-BR" altLang="pt-BR" sz="1600" dirty="0"/>
              <a:t>  </a:t>
            </a:r>
            <a:r>
              <a:rPr lang="pt-BR" altLang="pt-BR" sz="1600" dirty="0">
                <a:latin typeface="Arial" panose="020B0604020202020204" pitchFamily="34" charset="0"/>
                <a:cs typeface="Arial" panose="020B0604020202020204" pitchFamily="34" charset="0"/>
                <a:sym typeface="Arial" panose="020B0604020202020204" pitchFamily="34" charset="0"/>
              </a:rPr>
              <a:t>Tema da apresentação</a:t>
            </a:r>
            <a:endParaRPr lang="pt-BR" altLang="pt-BR" sz="1600" dirty="0"/>
          </a:p>
        </p:txBody>
      </p:sp>
      <p:sp>
        <p:nvSpPr>
          <p:cNvPr id="7173" name="Rectangle 5">
            <a:extLst>
              <a:ext uri="{FF2B5EF4-FFF2-40B4-BE49-F238E27FC236}">
                <a16:creationId xmlns:a16="http://schemas.microsoft.com/office/drawing/2014/main" id="{27305109-3859-42A2-87E1-F5A3FF7FF357}"/>
              </a:ext>
            </a:extLst>
          </p:cNvPr>
          <p:cNvSpPr>
            <a:spLocks/>
          </p:cNvSpPr>
          <p:nvPr/>
        </p:nvSpPr>
        <p:spPr bwMode="auto">
          <a:xfrm>
            <a:off x="1510506" y="914288"/>
            <a:ext cx="9982200" cy="13234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38100" tIns="38100" rIns="38100" bIns="38100" anchor="ctr">
            <a:spAutoFit/>
          </a:bodyPr>
          <a:lstStyle/>
          <a:p>
            <a:pPr algn="l"/>
            <a:r>
              <a:rPr lang="pt-BR" altLang="pt-BR" sz="4600" b="1" dirty="0">
                <a:solidFill>
                  <a:srgbClr val="1B8178"/>
                </a:solidFill>
                <a:latin typeface="Arial" panose="020B0604020202020204" pitchFamily="34" charset="0"/>
                <a:cs typeface="Arial" panose="020B0604020202020204" pitchFamily="34" charset="0"/>
                <a:sym typeface="Arial" panose="020B0604020202020204" pitchFamily="34" charset="0"/>
              </a:rPr>
              <a:t>Revisão Bimestral 1BIM</a:t>
            </a:r>
          </a:p>
          <a:p>
            <a:pPr algn="l"/>
            <a:r>
              <a:rPr lang="pt-BR" altLang="pt-BR" sz="2100" dirty="0">
                <a:solidFill>
                  <a:srgbClr val="1B8178"/>
                </a:solidFill>
                <a:latin typeface="Arial" panose="020B0604020202020204" pitchFamily="34" charset="0"/>
                <a:cs typeface="Arial" panose="020B0604020202020204" pitchFamily="34" charset="0"/>
                <a:sym typeface="Arial" panose="020B0604020202020204" pitchFamily="34" charset="0"/>
              </a:rPr>
              <a:t>Representação de Dados – Sinal Magnitude</a:t>
            </a:r>
          </a:p>
          <a:p>
            <a:pPr algn="l"/>
            <a:endParaRPr lang="pt-BR" altLang="pt-BR" sz="1400" dirty="0">
              <a:solidFill>
                <a:srgbClr val="275D38"/>
              </a:solidFill>
            </a:endParaRPr>
          </a:p>
        </p:txBody>
      </p:sp>
      <p:pic>
        <p:nvPicPr>
          <p:cNvPr id="4" name="Imagem 3">
            <a:extLst>
              <a:ext uri="{FF2B5EF4-FFF2-40B4-BE49-F238E27FC236}">
                <a16:creationId xmlns:a16="http://schemas.microsoft.com/office/drawing/2014/main" id="{66007254-F022-58D1-2126-AA839667B744}"/>
              </a:ext>
            </a:extLst>
          </p:cNvPr>
          <p:cNvPicPr>
            <a:picLocks noChangeAspect="1"/>
          </p:cNvPicPr>
          <p:nvPr/>
        </p:nvPicPr>
        <p:blipFill>
          <a:blip r:embed="rId4"/>
          <a:stretch>
            <a:fillRect/>
          </a:stretch>
        </p:blipFill>
        <p:spPr>
          <a:xfrm>
            <a:off x="4058896" y="3485956"/>
            <a:ext cx="4887007" cy="2781688"/>
          </a:xfrm>
          <a:prstGeom prst="rect">
            <a:avLst/>
          </a:prstGeom>
        </p:spPr>
      </p:pic>
    </p:spTree>
    <p:extLst>
      <p:ext uri="{BB962C8B-B14F-4D97-AF65-F5344CB8AC3E}">
        <p14:creationId xmlns:p14="http://schemas.microsoft.com/office/powerpoint/2010/main" val="1417628381"/>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9" name="Picture 1">
            <a:extLst>
              <a:ext uri="{FF2B5EF4-FFF2-40B4-BE49-F238E27FC236}">
                <a16:creationId xmlns:a16="http://schemas.microsoft.com/office/drawing/2014/main" id="{CFA650AC-DA87-8979-8E40-7C07B248C6A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8956675"/>
            <a:ext cx="13004800" cy="7794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170" name="Picture 2">
            <a:extLst>
              <a:ext uri="{FF2B5EF4-FFF2-40B4-BE49-F238E27FC236}">
                <a16:creationId xmlns:a16="http://schemas.microsoft.com/office/drawing/2014/main" id="{A2A6072A-A2E8-2CC5-4A22-627F9097C50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57163"/>
            <a:ext cx="13003213" cy="3143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171" name="Rectangle 3">
            <a:extLst>
              <a:ext uri="{FF2B5EF4-FFF2-40B4-BE49-F238E27FC236}">
                <a16:creationId xmlns:a16="http://schemas.microsoft.com/office/drawing/2014/main" id="{CD3F3418-0733-FA11-0BC5-9C936E359B05}"/>
              </a:ext>
            </a:extLst>
          </p:cNvPr>
          <p:cNvSpPr>
            <a:spLocks/>
          </p:cNvSpPr>
          <p:nvPr/>
        </p:nvSpPr>
        <p:spPr bwMode="auto">
          <a:xfrm>
            <a:off x="373063" y="361950"/>
            <a:ext cx="5348287" cy="317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38100" tIns="38100" rIns="38100" bIns="38100" anchor="ctr">
            <a:spAutoFit/>
          </a:bodyPr>
          <a:lstStyle/>
          <a:p>
            <a:r>
              <a:rPr lang="pt-BR" altLang="pt-BR" sz="1600" b="1" dirty="0">
                <a:solidFill>
                  <a:srgbClr val="1B8178"/>
                </a:solidFill>
                <a:latin typeface="Arial" panose="020B0604020202020204" pitchFamily="34" charset="0"/>
                <a:cs typeface="Arial" panose="020B0604020202020204" pitchFamily="34" charset="0"/>
                <a:sym typeface="Arial" panose="020B0604020202020204" pitchFamily="34" charset="0"/>
              </a:rPr>
              <a:t>Universidade Tuiuti do Paraná  |</a:t>
            </a:r>
            <a:r>
              <a:rPr lang="pt-BR" altLang="pt-BR" sz="1600" dirty="0"/>
              <a:t>  </a:t>
            </a:r>
            <a:r>
              <a:rPr lang="pt-BR" altLang="pt-BR" sz="1600" dirty="0">
                <a:latin typeface="Arial" panose="020B0604020202020204" pitchFamily="34" charset="0"/>
                <a:cs typeface="Arial" panose="020B0604020202020204" pitchFamily="34" charset="0"/>
                <a:sym typeface="Arial" panose="020B0604020202020204" pitchFamily="34" charset="0"/>
              </a:rPr>
              <a:t>Tema da apresentação</a:t>
            </a:r>
            <a:endParaRPr lang="pt-BR" altLang="pt-BR" sz="1600" dirty="0"/>
          </a:p>
        </p:txBody>
      </p:sp>
      <p:sp>
        <p:nvSpPr>
          <p:cNvPr id="7173" name="Rectangle 5">
            <a:extLst>
              <a:ext uri="{FF2B5EF4-FFF2-40B4-BE49-F238E27FC236}">
                <a16:creationId xmlns:a16="http://schemas.microsoft.com/office/drawing/2014/main" id="{27305109-3859-42A2-87E1-F5A3FF7FF357}"/>
              </a:ext>
            </a:extLst>
          </p:cNvPr>
          <p:cNvSpPr>
            <a:spLocks/>
          </p:cNvSpPr>
          <p:nvPr/>
        </p:nvSpPr>
        <p:spPr bwMode="auto">
          <a:xfrm>
            <a:off x="1549400" y="1047867"/>
            <a:ext cx="10275887" cy="38289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spAutoFit/>
          </a:bodyPr>
          <a:lstStyle/>
          <a:p>
            <a:pPr algn="l"/>
            <a:r>
              <a:rPr lang="pt-BR" altLang="pt-BR" sz="4600" b="1" dirty="0">
                <a:solidFill>
                  <a:srgbClr val="1B8178"/>
                </a:solidFill>
                <a:latin typeface="Arial" panose="020B0604020202020204" pitchFamily="34" charset="0"/>
                <a:cs typeface="Arial" panose="020B0604020202020204" pitchFamily="34" charset="0"/>
                <a:sym typeface="Arial" panose="020B0604020202020204" pitchFamily="34" charset="0"/>
              </a:rPr>
              <a:t>Revisão Bimestral 1BIM</a:t>
            </a:r>
          </a:p>
          <a:p>
            <a:pPr algn="l"/>
            <a:r>
              <a:rPr lang="pt-BR" altLang="pt-BR" sz="2100" dirty="0">
                <a:solidFill>
                  <a:srgbClr val="1B8178"/>
                </a:solidFill>
                <a:latin typeface="Arial" panose="020B0604020202020204" pitchFamily="34" charset="0"/>
                <a:cs typeface="Arial" panose="020B0604020202020204" pitchFamily="34" charset="0"/>
                <a:sym typeface="Arial" panose="020B0604020202020204" pitchFamily="34" charset="0"/>
              </a:rPr>
              <a:t>Introdução</a:t>
            </a:r>
          </a:p>
          <a:p>
            <a:pPr algn="l"/>
            <a:endParaRPr lang="pt-BR" altLang="pt-BR" sz="1400" dirty="0">
              <a:solidFill>
                <a:srgbClr val="275D38"/>
              </a:solidFill>
            </a:endParaRPr>
          </a:p>
          <a:p>
            <a:pPr marL="285750" indent="-285750" algn="l">
              <a:lnSpc>
                <a:spcPct val="150000"/>
              </a:lnSpc>
              <a:buFont typeface="Arial" panose="020B0604020202020204" pitchFamily="34" charset="0"/>
              <a:buChar char="•"/>
            </a:pPr>
            <a:r>
              <a:rPr lang="pt-BR" altLang="pt-BR" sz="2800" dirty="0">
                <a:latin typeface="Arial" panose="020B0604020202020204" pitchFamily="34" charset="0"/>
                <a:cs typeface="Arial" panose="020B0604020202020204" pitchFamily="34" charset="0"/>
                <a:sym typeface="Arial" panose="020B0604020202020204" pitchFamily="34" charset="0"/>
              </a:rPr>
              <a:t>Conceito de Informação</a:t>
            </a:r>
          </a:p>
          <a:p>
            <a:pPr marL="285750" indent="-285750" algn="l">
              <a:lnSpc>
                <a:spcPct val="150000"/>
              </a:lnSpc>
              <a:buFont typeface="Arial" panose="020B0604020202020204" pitchFamily="34" charset="0"/>
              <a:buChar char="•"/>
            </a:pPr>
            <a:r>
              <a:rPr lang="pt-BR" altLang="pt-BR" sz="2800" dirty="0">
                <a:solidFill>
                  <a:srgbClr val="C00000"/>
                </a:solidFill>
                <a:latin typeface="Arial" panose="020B0604020202020204" pitchFamily="34" charset="0"/>
                <a:cs typeface="Arial" panose="020B0604020202020204" pitchFamily="34" charset="0"/>
                <a:sym typeface="Arial" panose="020B0604020202020204" pitchFamily="34" charset="0"/>
              </a:rPr>
              <a:t>O termo Informação subentende dados organizados para atendimento ou emprego de uma pessoa ou grupo que os recebe. É o resultado final de um processamento de dados.</a:t>
            </a:r>
          </a:p>
        </p:txBody>
      </p:sp>
    </p:spTree>
    <p:extLst>
      <p:ext uri="{BB962C8B-B14F-4D97-AF65-F5344CB8AC3E}">
        <p14:creationId xmlns:p14="http://schemas.microsoft.com/office/powerpoint/2010/main" val="3062662807"/>
      </p:ext>
    </p:extLst>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9" name="Picture 1">
            <a:extLst>
              <a:ext uri="{FF2B5EF4-FFF2-40B4-BE49-F238E27FC236}">
                <a16:creationId xmlns:a16="http://schemas.microsoft.com/office/drawing/2014/main" id="{CFA650AC-DA87-8979-8E40-7C07B248C6A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8956675"/>
            <a:ext cx="13004800" cy="7794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170" name="Picture 2">
            <a:extLst>
              <a:ext uri="{FF2B5EF4-FFF2-40B4-BE49-F238E27FC236}">
                <a16:creationId xmlns:a16="http://schemas.microsoft.com/office/drawing/2014/main" id="{A2A6072A-A2E8-2CC5-4A22-627F9097C50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57163"/>
            <a:ext cx="13003213" cy="3143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171" name="Rectangle 3">
            <a:extLst>
              <a:ext uri="{FF2B5EF4-FFF2-40B4-BE49-F238E27FC236}">
                <a16:creationId xmlns:a16="http://schemas.microsoft.com/office/drawing/2014/main" id="{CD3F3418-0733-FA11-0BC5-9C936E359B05}"/>
              </a:ext>
            </a:extLst>
          </p:cNvPr>
          <p:cNvSpPr>
            <a:spLocks/>
          </p:cNvSpPr>
          <p:nvPr/>
        </p:nvSpPr>
        <p:spPr bwMode="auto">
          <a:xfrm>
            <a:off x="373063" y="361950"/>
            <a:ext cx="5348287" cy="317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38100" tIns="38100" rIns="38100" bIns="38100" anchor="ctr">
            <a:spAutoFit/>
          </a:bodyPr>
          <a:lstStyle/>
          <a:p>
            <a:r>
              <a:rPr lang="pt-BR" altLang="pt-BR" sz="1600" b="1" dirty="0">
                <a:solidFill>
                  <a:srgbClr val="1B8178"/>
                </a:solidFill>
                <a:latin typeface="Arial" panose="020B0604020202020204" pitchFamily="34" charset="0"/>
                <a:cs typeface="Arial" panose="020B0604020202020204" pitchFamily="34" charset="0"/>
                <a:sym typeface="Arial" panose="020B0604020202020204" pitchFamily="34" charset="0"/>
              </a:rPr>
              <a:t>Universidade Tuiuti do Paraná  |</a:t>
            </a:r>
            <a:r>
              <a:rPr lang="pt-BR" altLang="pt-BR" sz="1600" dirty="0"/>
              <a:t>  </a:t>
            </a:r>
            <a:r>
              <a:rPr lang="pt-BR" altLang="pt-BR" sz="1600" dirty="0">
                <a:latin typeface="Arial" panose="020B0604020202020204" pitchFamily="34" charset="0"/>
                <a:cs typeface="Arial" panose="020B0604020202020204" pitchFamily="34" charset="0"/>
                <a:sym typeface="Arial" panose="020B0604020202020204" pitchFamily="34" charset="0"/>
              </a:rPr>
              <a:t>Tema da apresentação</a:t>
            </a:r>
            <a:endParaRPr lang="pt-BR" altLang="pt-BR" sz="1600" dirty="0"/>
          </a:p>
        </p:txBody>
      </p:sp>
      <p:sp>
        <p:nvSpPr>
          <p:cNvPr id="7173" name="Rectangle 5">
            <a:extLst>
              <a:ext uri="{FF2B5EF4-FFF2-40B4-BE49-F238E27FC236}">
                <a16:creationId xmlns:a16="http://schemas.microsoft.com/office/drawing/2014/main" id="{27305109-3859-42A2-87E1-F5A3FF7FF357}"/>
              </a:ext>
            </a:extLst>
          </p:cNvPr>
          <p:cNvSpPr>
            <a:spLocks/>
          </p:cNvSpPr>
          <p:nvPr/>
        </p:nvSpPr>
        <p:spPr bwMode="auto">
          <a:xfrm>
            <a:off x="1510506" y="956448"/>
            <a:ext cx="9982200" cy="236295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38100" tIns="38100" rIns="38100" bIns="38100" anchor="ctr">
            <a:spAutoFit/>
          </a:bodyPr>
          <a:lstStyle/>
          <a:p>
            <a:pPr algn="l"/>
            <a:r>
              <a:rPr lang="pt-BR" altLang="pt-BR" sz="4600" b="1" dirty="0">
                <a:solidFill>
                  <a:srgbClr val="1B8178"/>
                </a:solidFill>
                <a:latin typeface="Arial" panose="020B0604020202020204" pitchFamily="34" charset="0"/>
                <a:cs typeface="Arial" panose="020B0604020202020204" pitchFamily="34" charset="0"/>
                <a:sym typeface="Arial" panose="020B0604020202020204" pitchFamily="34" charset="0"/>
              </a:rPr>
              <a:t>Revisão Bimestral 1BIM</a:t>
            </a:r>
          </a:p>
          <a:p>
            <a:pPr algn="l"/>
            <a:r>
              <a:rPr lang="pt-BR" altLang="pt-BR" sz="2100" dirty="0">
                <a:solidFill>
                  <a:srgbClr val="1B8178"/>
                </a:solidFill>
                <a:latin typeface="Arial" panose="020B0604020202020204" pitchFamily="34" charset="0"/>
                <a:cs typeface="Arial" panose="020B0604020202020204" pitchFamily="34" charset="0"/>
                <a:sym typeface="Arial" panose="020B0604020202020204" pitchFamily="34" charset="0"/>
              </a:rPr>
              <a:t>Representação de Dados – Complemento de 1</a:t>
            </a:r>
          </a:p>
          <a:p>
            <a:pPr algn="l"/>
            <a:endParaRPr lang="pt-BR" altLang="pt-BR" sz="1400" dirty="0">
              <a:solidFill>
                <a:srgbClr val="275D38"/>
              </a:solidFill>
            </a:endParaRPr>
          </a:p>
          <a:p>
            <a:pPr marL="285750" indent="-285750" algn="l">
              <a:lnSpc>
                <a:spcPct val="150000"/>
              </a:lnSpc>
              <a:buFont typeface="Arial" panose="020B0604020202020204" pitchFamily="34" charset="0"/>
              <a:buChar char="•"/>
            </a:pPr>
            <a:r>
              <a:rPr lang="pt-BR" altLang="pt-BR" sz="2400" dirty="0">
                <a:latin typeface="Arial" panose="020B0604020202020204" pitchFamily="34" charset="0"/>
                <a:cs typeface="Arial" panose="020B0604020202020204" pitchFamily="34" charset="0"/>
                <a:sym typeface="Arial" panose="020B0604020202020204" pitchFamily="34" charset="0"/>
              </a:rPr>
              <a:t>Complemento de 1;</a:t>
            </a:r>
          </a:p>
          <a:p>
            <a:pPr marL="285750" indent="-285750" algn="l">
              <a:lnSpc>
                <a:spcPct val="150000"/>
              </a:lnSpc>
              <a:buFont typeface="Arial" panose="020B0604020202020204" pitchFamily="34" charset="0"/>
              <a:buChar char="•"/>
            </a:pPr>
            <a:r>
              <a:rPr lang="pt-BR" altLang="pt-BR" sz="2400" dirty="0">
                <a:latin typeface="Arial" panose="020B0604020202020204" pitchFamily="34" charset="0"/>
                <a:cs typeface="Arial" panose="020B0604020202020204" pitchFamily="34" charset="0"/>
                <a:sym typeface="Arial" panose="020B0604020202020204" pitchFamily="34" charset="0"/>
              </a:rPr>
              <a:t>Determinado trocando-se todos os 1s por 0s e todos os 0s por 1s.</a:t>
            </a:r>
          </a:p>
        </p:txBody>
      </p:sp>
      <p:pic>
        <p:nvPicPr>
          <p:cNvPr id="2" name="Imagem 1">
            <a:extLst>
              <a:ext uri="{FF2B5EF4-FFF2-40B4-BE49-F238E27FC236}">
                <a16:creationId xmlns:a16="http://schemas.microsoft.com/office/drawing/2014/main" id="{FAE7292F-D7A7-7500-F9A2-9E2CCFD01E33}"/>
              </a:ext>
            </a:extLst>
          </p:cNvPr>
          <p:cNvPicPr>
            <a:picLocks noChangeAspect="1"/>
          </p:cNvPicPr>
          <p:nvPr/>
        </p:nvPicPr>
        <p:blipFill>
          <a:blip r:embed="rId4"/>
          <a:stretch>
            <a:fillRect/>
          </a:stretch>
        </p:blipFill>
        <p:spPr>
          <a:xfrm>
            <a:off x="2795512" y="3855127"/>
            <a:ext cx="7412188" cy="1403584"/>
          </a:xfrm>
          <a:prstGeom prst="rect">
            <a:avLst/>
          </a:prstGeom>
        </p:spPr>
      </p:pic>
    </p:spTree>
    <p:extLst>
      <p:ext uri="{BB962C8B-B14F-4D97-AF65-F5344CB8AC3E}">
        <p14:creationId xmlns:p14="http://schemas.microsoft.com/office/powerpoint/2010/main" val="2446880541"/>
      </p:ext>
    </p:extLst>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9" name="Picture 1">
            <a:extLst>
              <a:ext uri="{FF2B5EF4-FFF2-40B4-BE49-F238E27FC236}">
                <a16:creationId xmlns:a16="http://schemas.microsoft.com/office/drawing/2014/main" id="{CFA650AC-DA87-8979-8E40-7C07B248C6A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8956675"/>
            <a:ext cx="13004800" cy="7794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170" name="Picture 2">
            <a:extLst>
              <a:ext uri="{FF2B5EF4-FFF2-40B4-BE49-F238E27FC236}">
                <a16:creationId xmlns:a16="http://schemas.microsoft.com/office/drawing/2014/main" id="{A2A6072A-A2E8-2CC5-4A22-627F9097C50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57163"/>
            <a:ext cx="13003213" cy="3143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171" name="Rectangle 3">
            <a:extLst>
              <a:ext uri="{FF2B5EF4-FFF2-40B4-BE49-F238E27FC236}">
                <a16:creationId xmlns:a16="http://schemas.microsoft.com/office/drawing/2014/main" id="{CD3F3418-0733-FA11-0BC5-9C936E359B05}"/>
              </a:ext>
            </a:extLst>
          </p:cNvPr>
          <p:cNvSpPr>
            <a:spLocks/>
          </p:cNvSpPr>
          <p:nvPr/>
        </p:nvSpPr>
        <p:spPr bwMode="auto">
          <a:xfrm>
            <a:off x="373063" y="361950"/>
            <a:ext cx="5348287" cy="317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38100" tIns="38100" rIns="38100" bIns="38100" anchor="ctr">
            <a:spAutoFit/>
          </a:bodyPr>
          <a:lstStyle/>
          <a:p>
            <a:r>
              <a:rPr lang="pt-BR" altLang="pt-BR" sz="1600" b="1" dirty="0">
                <a:solidFill>
                  <a:srgbClr val="1B8178"/>
                </a:solidFill>
                <a:latin typeface="Arial" panose="020B0604020202020204" pitchFamily="34" charset="0"/>
                <a:cs typeface="Arial" panose="020B0604020202020204" pitchFamily="34" charset="0"/>
                <a:sym typeface="Arial" panose="020B0604020202020204" pitchFamily="34" charset="0"/>
              </a:rPr>
              <a:t>Universidade Tuiuti do Paraná  |</a:t>
            </a:r>
            <a:r>
              <a:rPr lang="pt-BR" altLang="pt-BR" sz="1600" dirty="0"/>
              <a:t>  </a:t>
            </a:r>
            <a:r>
              <a:rPr lang="pt-BR" altLang="pt-BR" sz="1600" dirty="0">
                <a:latin typeface="Arial" panose="020B0604020202020204" pitchFamily="34" charset="0"/>
                <a:cs typeface="Arial" panose="020B0604020202020204" pitchFamily="34" charset="0"/>
                <a:sym typeface="Arial" panose="020B0604020202020204" pitchFamily="34" charset="0"/>
              </a:rPr>
              <a:t>Tema da apresentação</a:t>
            </a:r>
            <a:endParaRPr lang="pt-BR" altLang="pt-BR" sz="1600" dirty="0"/>
          </a:p>
        </p:txBody>
      </p:sp>
      <p:sp>
        <p:nvSpPr>
          <p:cNvPr id="7173" name="Rectangle 5">
            <a:extLst>
              <a:ext uri="{FF2B5EF4-FFF2-40B4-BE49-F238E27FC236}">
                <a16:creationId xmlns:a16="http://schemas.microsoft.com/office/drawing/2014/main" id="{27305109-3859-42A2-87E1-F5A3FF7FF357}"/>
              </a:ext>
            </a:extLst>
          </p:cNvPr>
          <p:cNvSpPr>
            <a:spLocks/>
          </p:cNvSpPr>
          <p:nvPr/>
        </p:nvSpPr>
        <p:spPr bwMode="auto">
          <a:xfrm>
            <a:off x="1510506" y="679450"/>
            <a:ext cx="9982200" cy="45789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38100" tIns="38100" rIns="38100" bIns="38100" anchor="ctr">
            <a:spAutoFit/>
          </a:bodyPr>
          <a:lstStyle/>
          <a:p>
            <a:pPr algn="l"/>
            <a:r>
              <a:rPr lang="pt-BR" altLang="pt-BR" sz="4600" b="1" dirty="0">
                <a:solidFill>
                  <a:srgbClr val="1B8178"/>
                </a:solidFill>
                <a:latin typeface="Arial" panose="020B0604020202020204" pitchFamily="34" charset="0"/>
                <a:cs typeface="Arial" panose="020B0604020202020204" pitchFamily="34" charset="0"/>
                <a:sym typeface="Arial" panose="020B0604020202020204" pitchFamily="34" charset="0"/>
              </a:rPr>
              <a:t>Revisão Bimestral 1BIM</a:t>
            </a:r>
          </a:p>
          <a:p>
            <a:pPr algn="l"/>
            <a:r>
              <a:rPr lang="pt-BR" altLang="pt-BR" sz="2100" dirty="0">
                <a:solidFill>
                  <a:srgbClr val="1B8178"/>
                </a:solidFill>
                <a:latin typeface="Arial" panose="020B0604020202020204" pitchFamily="34" charset="0"/>
                <a:cs typeface="Arial" panose="020B0604020202020204" pitchFamily="34" charset="0"/>
                <a:sym typeface="Arial" panose="020B0604020202020204" pitchFamily="34" charset="0"/>
              </a:rPr>
              <a:t>Representação de Dados – Complemento de 2</a:t>
            </a:r>
          </a:p>
          <a:p>
            <a:pPr algn="l"/>
            <a:endParaRPr lang="pt-BR" altLang="pt-BR" sz="1400" dirty="0">
              <a:solidFill>
                <a:srgbClr val="275D38"/>
              </a:solidFill>
            </a:endParaRPr>
          </a:p>
          <a:p>
            <a:pPr marL="285750" indent="-285750" algn="l">
              <a:lnSpc>
                <a:spcPct val="150000"/>
              </a:lnSpc>
              <a:buFont typeface="Arial" panose="020B0604020202020204" pitchFamily="34" charset="0"/>
              <a:buChar char="•"/>
            </a:pPr>
            <a:r>
              <a:rPr lang="pt-BR" altLang="pt-BR" sz="2400" dirty="0">
                <a:latin typeface="Arial" panose="020B0604020202020204" pitchFamily="34" charset="0"/>
                <a:cs typeface="Arial" panose="020B0604020202020204" pitchFamily="34" charset="0"/>
                <a:sym typeface="Arial" panose="020B0604020202020204" pitchFamily="34" charset="0"/>
              </a:rPr>
              <a:t>Complemento de 2;</a:t>
            </a:r>
          </a:p>
          <a:p>
            <a:pPr marL="285750" indent="-285750" algn="l">
              <a:lnSpc>
                <a:spcPct val="150000"/>
              </a:lnSpc>
              <a:buFont typeface="Arial" panose="020B0604020202020204" pitchFamily="34" charset="0"/>
              <a:buChar char="•"/>
            </a:pPr>
            <a:r>
              <a:rPr lang="pt-BR" altLang="pt-BR" sz="2400" dirty="0">
                <a:latin typeface="Arial" panose="020B0604020202020204" pitchFamily="34" charset="0"/>
                <a:cs typeface="Arial" panose="020B0604020202020204" pitchFamily="34" charset="0"/>
                <a:sym typeface="Arial" panose="020B0604020202020204" pitchFamily="34" charset="0"/>
              </a:rPr>
              <a:t>O complemento de 2 de um número binário é determinado somando 1 ao LSB do complemento de 1;</a:t>
            </a:r>
          </a:p>
          <a:p>
            <a:pPr marL="285750" indent="-285750" algn="l">
              <a:lnSpc>
                <a:spcPct val="150000"/>
              </a:lnSpc>
              <a:buFont typeface="Arial" panose="020B0604020202020204" pitchFamily="34" charset="0"/>
              <a:buChar char="•"/>
            </a:pPr>
            <a:r>
              <a:rPr lang="pt-BR" altLang="pt-BR" sz="2400" dirty="0">
                <a:latin typeface="Arial" panose="020B0604020202020204" pitchFamily="34" charset="0"/>
                <a:cs typeface="Arial" panose="020B0604020202020204" pitchFamily="34" charset="0"/>
                <a:sym typeface="Arial" panose="020B0604020202020204" pitchFamily="34" charset="0"/>
              </a:rPr>
              <a:t>Complemento de 2 = (complemento de 1) + 1.</a:t>
            </a:r>
          </a:p>
          <a:p>
            <a:pPr marL="285750" indent="-285750" algn="l">
              <a:lnSpc>
                <a:spcPct val="150000"/>
              </a:lnSpc>
              <a:buFont typeface="Arial" panose="020B0604020202020204" pitchFamily="34" charset="0"/>
              <a:buChar char="•"/>
            </a:pPr>
            <a:r>
              <a:rPr lang="pt-BR" altLang="pt-BR" sz="2400" dirty="0">
                <a:latin typeface="Arial" panose="020B0604020202020204" pitchFamily="34" charset="0"/>
                <a:cs typeface="Arial" panose="020B0604020202020204" pitchFamily="34" charset="0"/>
                <a:sym typeface="Arial" panose="020B0604020202020204" pitchFamily="34" charset="0"/>
              </a:rPr>
              <a:t>Determine o complemento de 2 de 10110010</a:t>
            </a:r>
            <a:r>
              <a:rPr lang="pt-BR" altLang="pt-BR" sz="2400" baseline="-25000" dirty="0">
                <a:latin typeface="Arial" panose="020B0604020202020204" pitchFamily="34" charset="0"/>
                <a:cs typeface="Arial" panose="020B0604020202020204" pitchFamily="34" charset="0"/>
                <a:sym typeface="Arial" panose="020B0604020202020204" pitchFamily="34" charset="0"/>
              </a:rPr>
              <a:t>2</a:t>
            </a:r>
            <a:r>
              <a:rPr lang="pt-BR" altLang="pt-BR" sz="2400" dirty="0">
                <a:latin typeface="Arial" panose="020B0604020202020204" pitchFamily="34" charset="0"/>
                <a:cs typeface="Arial" panose="020B0604020202020204" pitchFamily="34" charset="0"/>
                <a:sym typeface="Arial" panose="020B0604020202020204" pitchFamily="34" charset="0"/>
              </a:rPr>
              <a:t>.</a:t>
            </a:r>
          </a:p>
          <a:p>
            <a:pPr algn="l">
              <a:lnSpc>
                <a:spcPct val="150000"/>
              </a:lnSpc>
            </a:pPr>
            <a:endParaRPr lang="pt-BR" altLang="pt-BR" sz="2400" dirty="0">
              <a:latin typeface="Arial" panose="020B0604020202020204" pitchFamily="34" charset="0"/>
              <a:cs typeface="Arial" panose="020B0604020202020204" pitchFamily="34" charset="0"/>
              <a:sym typeface="Arial" panose="020B0604020202020204" pitchFamily="34" charset="0"/>
            </a:endParaRPr>
          </a:p>
        </p:txBody>
      </p:sp>
      <p:pic>
        <p:nvPicPr>
          <p:cNvPr id="3" name="Imagem 2">
            <a:extLst>
              <a:ext uri="{FF2B5EF4-FFF2-40B4-BE49-F238E27FC236}">
                <a16:creationId xmlns:a16="http://schemas.microsoft.com/office/drawing/2014/main" id="{3991628E-1E41-68BB-EF50-84A14848B6B6}"/>
              </a:ext>
            </a:extLst>
          </p:cNvPr>
          <p:cNvPicPr>
            <a:picLocks noChangeAspect="1"/>
          </p:cNvPicPr>
          <p:nvPr/>
        </p:nvPicPr>
        <p:blipFill>
          <a:blip r:embed="rId4"/>
          <a:stretch>
            <a:fillRect/>
          </a:stretch>
        </p:blipFill>
        <p:spPr>
          <a:xfrm>
            <a:off x="1677083" y="5105400"/>
            <a:ext cx="9649045" cy="1886604"/>
          </a:xfrm>
          <a:prstGeom prst="rect">
            <a:avLst/>
          </a:prstGeom>
        </p:spPr>
      </p:pic>
    </p:spTree>
    <p:extLst>
      <p:ext uri="{BB962C8B-B14F-4D97-AF65-F5344CB8AC3E}">
        <p14:creationId xmlns:p14="http://schemas.microsoft.com/office/powerpoint/2010/main" val="3496262943"/>
      </p:ext>
    </p:extLst>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9" name="Picture 1">
            <a:extLst>
              <a:ext uri="{FF2B5EF4-FFF2-40B4-BE49-F238E27FC236}">
                <a16:creationId xmlns:a16="http://schemas.microsoft.com/office/drawing/2014/main" id="{CFA650AC-DA87-8979-8E40-7C07B248C6A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8956675"/>
            <a:ext cx="13004800" cy="7794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170" name="Picture 2">
            <a:extLst>
              <a:ext uri="{FF2B5EF4-FFF2-40B4-BE49-F238E27FC236}">
                <a16:creationId xmlns:a16="http://schemas.microsoft.com/office/drawing/2014/main" id="{A2A6072A-A2E8-2CC5-4A22-627F9097C50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57163"/>
            <a:ext cx="13003213" cy="3143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171" name="Rectangle 3">
            <a:extLst>
              <a:ext uri="{FF2B5EF4-FFF2-40B4-BE49-F238E27FC236}">
                <a16:creationId xmlns:a16="http://schemas.microsoft.com/office/drawing/2014/main" id="{CD3F3418-0733-FA11-0BC5-9C936E359B05}"/>
              </a:ext>
            </a:extLst>
          </p:cNvPr>
          <p:cNvSpPr>
            <a:spLocks/>
          </p:cNvSpPr>
          <p:nvPr/>
        </p:nvSpPr>
        <p:spPr bwMode="auto">
          <a:xfrm>
            <a:off x="373063" y="361950"/>
            <a:ext cx="5348287" cy="317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38100" tIns="38100" rIns="38100" bIns="38100" anchor="ctr">
            <a:spAutoFit/>
          </a:bodyPr>
          <a:lstStyle/>
          <a:p>
            <a:r>
              <a:rPr lang="pt-BR" altLang="pt-BR" sz="1600" b="1" dirty="0">
                <a:solidFill>
                  <a:srgbClr val="1B8178"/>
                </a:solidFill>
                <a:latin typeface="Arial" panose="020B0604020202020204" pitchFamily="34" charset="0"/>
                <a:cs typeface="Arial" panose="020B0604020202020204" pitchFamily="34" charset="0"/>
                <a:sym typeface="Arial" panose="020B0604020202020204" pitchFamily="34" charset="0"/>
              </a:rPr>
              <a:t>Universidade Tuiuti do Paraná  |</a:t>
            </a:r>
            <a:r>
              <a:rPr lang="pt-BR" altLang="pt-BR" sz="1600" dirty="0"/>
              <a:t>  </a:t>
            </a:r>
            <a:r>
              <a:rPr lang="pt-BR" altLang="pt-BR" sz="1600" dirty="0">
                <a:latin typeface="Arial" panose="020B0604020202020204" pitchFamily="34" charset="0"/>
                <a:cs typeface="Arial" panose="020B0604020202020204" pitchFamily="34" charset="0"/>
                <a:sym typeface="Arial" panose="020B0604020202020204" pitchFamily="34" charset="0"/>
              </a:rPr>
              <a:t>Tema da apresentação</a:t>
            </a:r>
            <a:endParaRPr lang="pt-BR" altLang="pt-BR" sz="1600" dirty="0"/>
          </a:p>
        </p:txBody>
      </p:sp>
      <p:sp>
        <p:nvSpPr>
          <p:cNvPr id="7173" name="Rectangle 5">
            <a:extLst>
              <a:ext uri="{FF2B5EF4-FFF2-40B4-BE49-F238E27FC236}">
                <a16:creationId xmlns:a16="http://schemas.microsoft.com/office/drawing/2014/main" id="{27305109-3859-42A2-87E1-F5A3FF7FF357}"/>
              </a:ext>
            </a:extLst>
          </p:cNvPr>
          <p:cNvSpPr>
            <a:spLocks/>
          </p:cNvSpPr>
          <p:nvPr/>
        </p:nvSpPr>
        <p:spPr bwMode="auto">
          <a:xfrm>
            <a:off x="1397000" y="679450"/>
            <a:ext cx="9982200" cy="62409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38100" tIns="38100" rIns="38100" bIns="38100" anchor="ctr">
            <a:spAutoFit/>
          </a:bodyPr>
          <a:lstStyle/>
          <a:p>
            <a:pPr algn="l"/>
            <a:r>
              <a:rPr lang="pt-BR" altLang="pt-BR" sz="4600" b="1" dirty="0">
                <a:solidFill>
                  <a:srgbClr val="1B8178"/>
                </a:solidFill>
                <a:latin typeface="Arial" panose="020B0604020202020204" pitchFamily="34" charset="0"/>
                <a:cs typeface="Arial" panose="020B0604020202020204" pitchFamily="34" charset="0"/>
                <a:sym typeface="Arial" panose="020B0604020202020204" pitchFamily="34" charset="0"/>
              </a:rPr>
              <a:t>Revisão Bimestral 1BIM</a:t>
            </a:r>
          </a:p>
          <a:p>
            <a:pPr algn="l"/>
            <a:r>
              <a:rPr lang="pt-BR" altLang="pt-BR" sz="2100" dirty="0">
                <a:solidFill>
                  <a:srgbClr val="1B8178"/>
                </a:solidFill>
                <a:latin typeface="Arial" panose="020B0604020202020204" pitchFamily="34" charset="0"/>
                <a:cs typeface="Arial" panose="020B0604020202020204" pitchFamily="34" charset="0"/>
                <a:sym typeface="Arial" panose="020B0604020202020204" pitchFamily="34" charset="0"/>
              </a:rPr>
              <a:t>Representação de Dados – Overflow e </a:t>
            </a:r>
            <a:r>
              <a:rPr lang="pt-BR" altLang="pt-BR" sz="2100" dirty="0" err="1">
                <a:solidFill>
                  <a:srgbClr val="1B8178"/>
                </a:solidFill>
                <a:latin typeface="Arial" panose="020B0604020202020204" pitchFamily="34" charset="0"/>
                <a:cs typeface="Arial" panose="020B0604020202020204" pitchFamily="34" charset="0"/>
                <a:sym typeface="Arial" panose="020B0604020202020204" pitchFamily="34" charset="0"/>
              </a:rPr>
              <a:t>Underflow</a:t>
            </a:r>
            <a:endParaRPr lang="pt-BR" altLang="pt-BR" sz="2100" dirty="0">
              <a:solidFill>
                <a:srgbClr val="1B8178"/>
              </a:solidFill>
              <a:latin typeface="Arial" panose="020B0604020202020204" pitchFamily="34" charset="0"/>
              <a:cs typeface="Arial" panose="020B0604020202020204" pitchFamily="34" charset="0"/>
              <a:sym typeface="Arial" panose="020B0604020202020204" pitchFamily="34" charset="0"/>
            </a:endParaRPr>
          </a:p>
          <a:p>
            <a:pPr algn="l"/>
            <a:endParaRPr lang="pt-BR" altLang="pt-BR" sz="1400" dirty="0">
              <a:solidFill>
                <a:srgbClr val="275D38"/>
              </a:solidFill>
            </a:endParaRPr>
          </a:p>
          <a:p>
            <a:pPr marL="285750" indent="-285750" algn="l">
              <a:lnSpc>
                <a:spcPct val="150000"/>
              </a:lnSpc>
              <a:buFont typeface="Arial" panose="020B0604020202020204" pitchFamily="34" charset="0"/>
              <a:buChar char="•"/>
            </a:pPr>
            <a:r>
              <a:rPr lang="pt-BR" altLang="pt-BR" sz="2400" dirty="0">
                <a:latin typeface="Arial" panose="020B0604020202020204" pitchFamily="34" charset="0"/>
                <a:cs typeface="Arial" panose="020B0604020202020204" pitchFamily="34" charset="0"/>
                <a:sym typeface="Arial" panose="020B0604020202020204" pitchFamily="34" charset="0"/>
              </a:rPr>
              <a:t>O </a:t>
            </a:r>
            <a:r>
              <a:rPr lang="pt-BR" altLang="pt-BR" sz="2400" b="1" dirty="0">
                <a:latin typeface="Arial" panose="020B0604020202020204" pitchFamily="34" charset="0"/>
                <a:cs typeface="Arial" panose="020B0604020202020204" pitchFamily="34" charset="0"/>
                <a:sym typeface="Arial" panose="020B0604020202020204" pitchFamily="34" charset="0"/>
              </a:rPr>
              <a:t>Overflow</a:t>
            </a:r>
            <a:r>
              <a:rPr lang="pt-BR" altLang="pt-BR" sz="2400" dirty="0">
                <a:latin typeface="Arial" panose="020B0604020202020204" pitchFamily="34" charset="0"/>
                <a:cs typeface="Arial" panose="020B0604020202020204" pitchFamily="34" charset="0"/>
                <a:sym typeface="Arial" panose="020B0604020202020204" pitchFamily="34" charset="0"/>
              </a:rPr>
              <a:t> pode ocorrer nas operações de soma ou multiplicação, basicamente acontece o </a:t>
            </a:r>
            <a:r>
              <a:rPr lang="pt-BR" altLang="pt-BR" sz="2400" b="1" dirty="0">
                <a:latin typeface="Arial" panose="020B0604020202020204" pitchFamily="34" charset="0"/>
                <a:cs typeface="Arial" panose="020B0604020202020204" pitchFamily="34" charset="0"/>
                <a:sym typeface="Arial" panose="020B0604020202020204" pitchFamily="34" charset="0"/>
              </a:rPr>
              <a:t>Overflow</a:t>
            </a:r>
            <a:r>
              <a:rPr lang="pt-BR" altLang="pt-BR" sz="2400" dirty="0">
                <a:latin typeface="Arial" panose="020B0604020202020204" pitchFamily="34" charset="0"/>
                <a:cs typeface="Arial" panose="020B0604020202020204" pitchFamily="34" charset="0"/>
                <a:sym typeface="Arial" panose="020B0604020202020204" pitchFamily="34" charset="0"/>
              </a:rPr>
              <a:t>, pois o sistema permite a representação de </a:t>
            </a:r>
            <a:r>
              <a:rPr lang="pt-BR" altLang="pt-BR" sz="2400" dirty="0">
                <a:solidFill>
                  <a:srgbClr val="FF0000"/>
                </a:solidFill>
                <a:latin typeface="Arial" panose="020B0604020202020204" pitchFamily="34" charset="0"/>
                <a:cs typeface="Arial" panose="020B0604020202020204" pitchFamily="34" charset="0"/>
                <a:sym typeface="Arial" panose="020B0604020202020204" pitchFamily="34" charset="0"/>
              </a:rPr>
              <a:t>n</a:t>
            </a:r>
            <a:r>
              <a:rPr lang="pt-BR" altLang="pt-BR" sz="2400" dirty="0">
                <a:latin typeface="Arial" panose="020B0604020202020204" pitchFamily="34" charset="0"/>
                <a:cs typeface="Arial" panose="020B0604020202020204" pitchFamily="34" charset="0"/>
                <a:sym typeface="Arial" panose="020B0604020202020204" pitchFamily="34" charset="0"/>
              </a:rPr>
              <a:t> números e a operação acaba ultrapassando esse limite, podendo ocorrer um erro ou uma representação em </a:t>
            </a:r>
            <a:r>
              <a:rPr lang="pt-BR" altLang="pt-BR" sz="2400" b="1" dirty="0">
                <a:latin typeface="Arial" panose="020B0604020202020204" pitchFamily="34" charset="0"/>
                <a:cs typeface="Arial" panose="020B0604020202020204" pitchFamily="34" charset="0"/>
                <a:sym typeface="Arial" panose="020B0604020202020204" pitchFamily="34" charset="0"/>
              </a:rPr>
              <a:t>ponto flutuante (notação cientifica).</a:t>
            </a:r>
          </a:p>
          <a:p>
            <a:pPr marL="285750" indent="-285750" algn="l">
              <a:lnSpc>
                <a:spcPct val="150000"/>
              </a:lnSpc>
              <a:buFont typeface="Arial" panose="020B0604020202020204" pitchFamily="34" charset="0"/>
              <a:buChar char="•"/>
            </a:pPr>
            <a:r>
              <a:rPr lang="pt-BR" altLang="pt-BR" sz="2400" dirty="0">
                <a:latin typeface="Arial" panose="020B0604020202020204" pitchFamily="34" charset="0"/>
                <a:cs typeface="Arial" panose="020B0604020202020204" pitchFamily="34" charset="0"/>
                <a:sym typeface="Arial" panose="020B0604020202020204" pitchFamily="34" charset="0"/>
              </a:rPr>
              <a:t>O </a:t>
            </a:r>
            <a:r>
              <a:rPr lang="pt-BR" altLang="pt-BR" sz="2400" b="1" dirty="0" err="1">
                <a:latin typeface="Arial" panose="020B0604020202020204" pitchFamily="34" charset="0"/>
                <a:cs typeface="Arial" panose="020B0604020202020204" pitchFamily="34" charset="0"/>
                <a:sym typeface="Arial" panose="020B0604020202020204" pitchFamily="34" charset="0"/>
              </a:rPr>
              <a:t>Underflow</a:t>
            </a:r>
            <a:r>
              <a:rPr lang="pt-BR" altLang="pt-BR" sz="2400" dirty="0">
                <a:latin typeface="Arial" panose="020B0604020202020204" pitchFamily="34" charset="0"/>
                <a:cs typeface="Arial" panose="020B0604020202020204" pitchFamily="34" charset="0"/>
                <a:sym typeface="Arial" panose="020B0604020202020204" pitchFamily="34" charset="0"/>
              </a:rPr>
              <a:t> ocorre de forma similar, porém o problema ocorre quando tentamos representar um número menor que o menor número representado pelo sistema computacional (digital).</a:t>
            </a:r>
          </a:p>
          <a:p>
            <a:pPr algn="l">
              <a:lnSpc>
                <a:spcPct val="150000"/>
              </a:lnSpc>
            </a:pPr>
            <a:endParaRPr lang="pt-BR" altLang="pt-BR" sz="2400" dirty="0">
              <a:latin typeface="Arial" panose="020B0604020202020204" pitchFamily="34" charset="0"/>
              <a:cs typeface="Arial" panose="020B0604020202020204" pitchFamily="34" charset="0"/>
              <a:sym typeface="Arial" panose="020B0604020202020204" pitchFamily="34" charset="0"/>
            </a:endParaRPr>
          </a:p>
        </p:txBody>
      </p:sp>
    </p:spTree>
    <p:extLst>
      <p:ext uri="{BB962C8B-B14F-4D97-AF65-F5344CB8AC3E}">
        <p14:creationId xmlns:p14="http://schemas.microsoft.com/office/powerpoint/2010/main" val="83219610"/>
      </p:ext>
    </p:extLst>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9" name="Picture 1">
            <a:extLst>
              <a:ext uri="{FF2B5EF4-FFF2-40B4-BE49-F238E27FC236}">
                <a16:creationId xmlns:a16="http://schemas.microsoft.com/office/drawing/2014/main" id="{CFA650AC-DA87-8979-8E40-7C07B248C6A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8956675"/>
            <a:ext cx="13004800" cy="7794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170" name="Picture 2">
            <a:extLst>
              <a:ext uri="{FF2B5EF4-FFF2-40B4-BE49-F238E27FC236}">
                <a16:creationId xmlns:a16="http://schemas.microsoft.com/office/drawing/2014/main" id="{A2A6072A-A2E8-2CC5-4A22-627F9097C50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57163"/>
            <a:ext cx="13003213" cy="3143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171" name="Rectangle 3">
            <a:extLst>
              <a:ext uri="{FF2B5EF4-FFF2-40B4-BE49-F238E27FC236}">
                <a16:creationId xmlns:a16="http://schemas.microsoft.com/office/drawing/2014/main" id="{CD3F3418-0733-FA11-0BC5-9C936E359B05}"/>
              </a:ext>
            </a:extLst>
          </p:cNvPr>
          <p:cNvSpPr>
            <a:spLocks/>
          </p:cNvSpPr>
          <p:nvPr/>
        </p:nvSpPr>
        <p:spPr bwMode="auto">
          <a:xfrm>
            <a:off x="373063" y="361950"/>
            <a:ext cx="5348287" cy="317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38100" tIns="38100" rIns="38100" bIns="38100" anchor="ctr">
            <a:spAutoFit/>
          </a:bodyPr>
          <a:lstStyle/>
          <a:p>
            <a:r>
              <a:rPr lang="pt-BR" altLang="pt-BR" sz="1600" b="1" dirty="0">
                <a:solidFill>
                  <a:srgbClr val="1B8178"/>
                </a:solidFill>
                <a:latin typeface="Arial" panose="020B0604020202020204" pitchFamily="34" charset="0"/>
                <a:cs typeface="Arial" panose="020B0604020202020204" pitchFamily="34" charset="0"/>
                <a:sym typeface="Arial" panose="020B0604020202020204" pitchFamily="34" charset="0"/>
              </a:rPr>
              <a:t>Universidade Tuiuti do Paraná  |</a:t>
            </a:r>
            <a:r>
              <a:rPr lang="pt-BR" altLang="pt-BR" sz="1600" dirty="0"/>
              <a:t>  </a:t>
            </a:r>
            <a:r>
              <a:rPr lang="pt-BR" altLang="pt-BR" sz="1600" dirty="0">
                <a:latin typeface="Arial" panose="020B0604020202020204" pitchFamily="34" charset="0"/>
                <a:cs typeface="Arial" panose="020B0604020202020204" pitchFamily="34" charset="0"/>
                <a:sym typeface="Arial" panose="020B0604020202020204" pitchFamily="34" charset="0"/>
              </a:rPr>
              <a:t>Tema da apresentação</a:t>
            </a:r>
            <a:endParaRPr lang="pt-BR" altLang="pt-BR" sz="1600" dirty="0"/>
          </a:p>
        </p:txBody>
      </p:sp>
      <p:sp>
        <p:nvSpPr>
          <p:cNvPr id="7173" name="Rectangle 5">
            <a:extLst>
              <a:ext uri="{FF2B5EF4-FFF2-40B4-BE49-F238E27FC236}">
                <a16:creationId xmlns:a16="http://schemas.microsoft.com/office/drawing/2014/main" id="{27305109-3859-42A2-87E1-F5A3FF7FF357}"/>
              </a:ext>
            </a:extLst>
          </p:cNvPr>
          <p:cNvSpPr>
            <a:spLocks/>
          </p:cNvSpPr>
          <p:nvPr/>
        </p:nvSpPr>
        <p:spPr bwMode="auto">
          <a:xfrm>
            <a:off x="1397000" y="884237"/>
            <a:ext cx="9982200" cy="236295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38100" tIns="38100" rIns="38100" bIns="38100" anchor="ctr">
            <a:spAutoFit/>
          </a:bodyPr>
          <a:lstStyle/>
          <a:p>
            <a:pPr algn="l"/>
            <a:r>
              <a:rPr lang="pt-BR" altLang="pt-BR" sz="4600" b="1" dirty="0">
                <a:solidFill>
                  <a:srgbClr val="1B8178"/>
                </a:solidFill>
                <a:latin typeface="Arial" panose="020B0604020202020204" pitchFamily="34" charset="0"/>
                <a:cs typeface="Arial" panose="020B0604020202020204" pitchFamily="34" charset="0"/>
                <a:sym typeface="Arial" panose="020B0604020202020204" pitchFamily="34" charset="0"/>
              </a:rPr>
              <a:t>Revisão Bimestral 1BIM</a:t>
            </a:r>
          </a:p>
          <a:p>
            <a:pPr algn="l"/>
            <a:r>
              <a:rPr lang="pt-BR" altLang="pt-BR" sz="2100" dirty="0">
                <a:solidFill>
                  <a:srgbClr val="1B8178"/>
                </a:solidFill>
                <a:latin typeface="Arial" panose="020B0604020202020204" pitchFamily="34" charset="0"/>
                <a:cs typeface="Arial" panose="020B0604020202020204" pitchFamily="34" charset="0"/>
                <a:sym typeface="Arial" panose="020B0604020202020204" pitchFamily="34" charset="0"/>
              </a:rPr>
              <a:t>Memória Principal – Introdução e conceitos</a:t>
            </a:r>
          </a:p>
          <a:p>
            <a:pPr algn="l"/>
            <a:endParaRPr lang="pt-BR" altLang="pt-BR" sz="1400" dirty="0">
              <a:solidFill>
                <a:srgbClr val="275D38"/>
              </a:solidFill>
            </a:endParaRPr>
          </a:p>
          <a:p>
            <a:pPr marL="285750" indent="-285750" algn="l">
              <a:lnSpc>
                <a:spcPct val="150000"/>
              </a:lnSpc>
              <a:buFont typeface="Arial" panose="020B0604020202020204" pitchFamily="34" charset="0"/>
              <a:buChar char="•"/>
            </a:pPr>
            <a:r>
              <a:rPr lang="pt-BR" altLang="pt-BR" sz="2400" dirty="0">
                <a:latin typeface="Arial" panose="020B0604020202020204" pitchFamily="34" charset="0"/>
                <a:cs typeface="Arial" panose="020B0604020202020204" pitchFamily="34" charset="0"/>
                <a:sym typeface="Arial" panose="020B0604020202020204" pitchFamily="34" charset="0"/>
              </a:rPr>
              <a:t>Exemplo conceitual de memória como “deposito”</a:t>
            </a:r>
          </a:p>
          <a:p>
            <a:pPr algn="l">
              <a:lnSpc>
                <a:spcPct val="150000"/>
              </a:lnSpc>
            </a:pPr>
            <a:endParaRPr lang="pt-BR" altLang="pt-BR" sz="2400" dirty="0">
              <a:latin typeface="Arial" panose="020B0604020202020204" pitchFamily="34" charset="0"/>
              <a:cs typeface="Arial" panose="020B0604020202020204" pitchFamily="34" charset="0"/>
              <a:sym typeface="Arial" panose="020B0604020202020204" pitchFamily="34" charset="0"/>
            </a:endParaRPr>
          </a:p>
        </p:txBody>
      </p:sp>
      <p:pic>
        <p:nvPicPr>
          <p:cNvPr id="2" name="Imagem 1">
            <a:extLst>
              <a:ext uri="{FF2B5EF4-FFF2-40B4-BE49-F238E27FC236}">
                <a16:creationId xmlns:a16="http://schemas.microsoft.com/office/drawing/2014/main" id="{1DB0D7A6-969D-41C8-98FF-DB244023D1C3}"/>
              </a:ext>
            </a:extLst>
          </p:cNvPr>
          <p:cNvPicPr>
            <a:picLocks noChangeAspect="1"/>
          </p:cNvPicPr>
          <p:nvPr/>
        </p:nvPicPr>
        <p:blipFill>
          <a:blip r:embed="rId4"/>
          <a:stretch>
            <a:fillRect/>
          </a:stretch>
        </p:blipFill>
        <p:spPr>
          <a:xfrm>
            <a:off x="843265" y="2880541"/>
            <a:ext cx="11316681" cy="5372566"/>
          </a:xfrm>
          <a:prstGeom prst="rect">
            <a:avLst/>
          </a:prstGeom>
        </p:spPr>
      </p:pic>
    </p:spTree>
    <p:extLst>
      <p:ext uri="{BB962C8B-B14F-4D97-AF65-F5344CB8AC3E}">
        <p14:creationId xmlns:p14="http://schemas.microsoft.com/office/powerpoint/2010/main" val="2197174835"/>
      </p:ext>
    </p:extLst>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9" name="Picture 1">
            <a:extLst>
              <a:ext uri="{FF2B5EF4-FFF2-40B4-BE49-F238E27FC236}">
                <a16:creationId xmlns:a16="http://schemas.microsoft.com/office/drawing/2014/main" id="{CFA650AC-DA87-8979-8E40-7C07B248C6A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8956675"/>
            <a:ext cx="13004800" cy="7794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170" name="Picture 2">
            <a:extLst>
              <a:ext uri="{FF2B5EF4-FFF2-40B4-BE49-F238E27FC236}">
                <a16:creationId xmlns:a16="http://schemas.microsoft.com/office/drawing/2014/main" id="{A2A6072A-A2E8-2CC5-4A22-627F9097C50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57163"/>
            <a:ext cx="13003213" cy="3143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171" name="Rectangle 3">
            <a:extLst>
              <a:ext uri="{FF2B5EF4-FFF2-40B4-BE49-F238E27FC236}">
                <a16:creationId xmlns:a16="http://schemas.microsoft.com/office/drawing/2014/main" id="{CD3F3418-0733-FA11-0BC5-9C936E359B05}"/>
              </a:ext>
            </a:extLst>
          </p:cNvPr>
          <p:cNvSpPr>
            <a:spLocks/>
          </p:cNvSpPr>
          <p:nvPr/>
        </p:nvSpPr>
        <p:spPr bwMode="auto">
          <a:xfrm>
            <a:off x="373063" y="361950"/>
            <a:ext cx="5348287" cy="317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38100" tIns="38100" rIns="38100" bIns="38100" anchor="ctr">
            <a:spAutoFit/>
          </a:bodyPr>
          <a:lstStyle/>
          <a:p>
            <a:r>
              <a:rPr lang="pt-BR" altLang="pt-BR" sz="1600" b="1" dirty="0">
                <a:solidFill>
                  <a:srgbClr val="1B8178"/>
                </a:solidFill>
                <a:latin typeface="Arial" panose="020B0604020202020204" pitchFamily="34" charset="0"/>
                <a:cs typeface="Arial" panose="020B0604020202020204" pitchFamily="34" charset="0"/>
                <a:sym typeface="Arial" panose="020B0604020202020204" pitchFamily="34" charset="0"/>
              </a:rPr>
              <a:t>Universidade Tuiuti do Paraná  |</a:t>
            </a:r>
            <a:r>
              <a:rPr lang="pt-BR" altLang="pt-BR" sz="1600" dirty="0"/>
              <a:t>  </a:t>
            </a:r>
            <a:r>
              <a:rPr lang="pt-BR" altLang="pt-BR" sz="1600" dirty="0">
                <a:latin typeface="Arial" panose="020B0604020202020204" pitchFamily="34" charset="0"/>
                <a:cs typeface="Arial" panose="020B0604020202020204" pitchFamily="34" charset="0"/>
                <a:sym typeface="Arial" panose="020B0604020202020204" pitchFamily="34" charset="0"/>
              </a:rPr>
              <a:t>Tema da apresentação</a:t>
            </a:r>
            <a:endParaRPr lang="pt-BR" altLang="pt-BR" sz="1600" dirty="0"/>
          </a:p>
        </p:txBody>
      </p:sp>
      <p:sp>
        <p:nvSpPr>
          <p:cNvPr id="7173" name="Rectangle 5">
            <a:extLst>
              <a:ext uri="{FF2B5EF4-FFF2-40B4-BE49-F238E27FC236}">
                <a16:creationId xmlns:a16="http://schemas.microsoft.com/office/drawing/2014/main" id="{27305109-3859-42A2-87E1-F5A3FF7FF357}"/>
              </a:ext>
            </a:extLst>
          </p:cNvPr>
          <p:cNvSpPr>
            <a:spLocks/>
          </p:cNvSpPr>
          <p:nvPr/>
        </p:nvSpPr>
        <p:spPr bwMode="auto">
          <a:xfrm>
            <a:off x="1510506" y="644033"/>
            <a:ext cx="9982200" cy="51329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38100" tIns="38100" rIns="38100" bIns="38100" anchor="ctr">
            <a:spAutoFit/>
          </a:bodyPr>
          <a:lstStyle/>
          <a:p>
            <a:pPr algn="l"/>
            <a:r>
              <a:rPr lang="pt-BR" altLang="pt-BR" sz="4600" b="1" dirty="0">
                <a:solidFill>
                  <a:srgbClr val="1B8178"/>
                </a:solidFill>
                <a:latin typeface="Arial" panose="020B0604020202020204" pitchFamily="34" charset="0"/>
                <a:cs typeface="Arial" panose="020B0604020202020204" pitchFamily="34" charset="0"/>
                <a:sym typeface="Arial" panose="020B0604020202020204" pitchFamily="34" charset="0"/>
              </a:rPr>
              <a:t>Revisão Bimestral 1BIM</a:t>
            </a:r>
          </a:p>
          <a:p>
            <a:pPr algn="l"/>
            <a:r>
              <a:rPr lang="pt-BR" altLang="pt-BR" sz="2100" dirty="0">
                <a:solidFill>
                  <a:srgbClr val="1B8178"/>
                </a:solidFill>
                <a:latin typeface="Arial" panose="020B0604020202020204" pitchFamily="34" charset="0"/>
                <a:cs typeface="Arial" panose="020B0604020202020204" pitchFamily="34" charset="0"/>
                <a:sym typeface="Arial" panose="020B0604020202020204" pitchFamily="34" charset="0"/>
              </a:rPr>
              <a:t>Memória Principal – Introdução e conceitos</a:t>
            </a:r>
          </a:p>
          <a:p>
            <a:pPr algn="l"/>
            <a:endParaRPr lang="pt-BR" altLang="pt-BR" sz="1400" dirty="0">
              <a:solidFill>
                <a:srgbClr val="275D38"/>
              </a:solidFill>
            </a:endParaRPr>
          </a:p>
          <a:p>
            <a:pPr marL="285750" indent="-285750" algn="l">
              <a:lnSpc>
                <a:spcPct val="150000"/>
              </a:lnSpc>
              <a:buFont typeface="Arial" panose="020B0604020202020204" pitchFamily="34" charset="0"/>
              <a:buChar char="•"/>
            </a:pPr>
            <a:r>
              <a:rPr lang="pt-BR" altLang="pt-BR" sz="2400" dirty="0">
                <a:latin typeface="Arial" panose="020B0604020202020204" pitchFamily="34" charset="0"/>
                <a:cs typeface="Arial" panose="020B0604020202020204" pitchFamily="34" charset="0"/>
                <a:sym typeface="Arial" panose="020B0604020202020204" pitchFamily="34" charset="0"/>
              </a:rPr>
              <a:t>Necessidade da existência de vários tipos de memória:</a:t>
            </a:r>
          </a:p>
          <a:p>
            <a:pPr marL="285750" indent="-285750" algn="l">
              <a:lnSpc>
                <a:spcPct val="150000"/>
              </a:lnSpc>
              <a:buFont typeface="Arial" panose="020B0604020202020204" pitchFamily="34" charset="0"/>
              <a:buChar char="•"/>
            </a:pPr>
            <a:r>
              <a:rPr lang="pt-BR" altLang="pt-BR" sz="2400" dirty="0">
                <a:solidFill>
                  <a:srgbClr val="C00000"/>
                </a:solidFill>
                <a:latin typeface="Arial" panose="020B0604020202020204" pitchFamily="34" charset="0"/>
                <a:cs typeface="Arial" panose="020B0604020202020204" pitchFamily="34" charset="0"/>
                <a:sym typeface="Arial" panose="020B0604020202020204" pitchFamily="34" charset="0"/>
              </a:rPr>
              <a:t>Aumento sempre crescente da velocidade do processador (Lei de Moore);</a:t>
            </a:r>
          </a:p>
          <a:p>
            <a:pPr marL="285750" indent="-285750" algn="l">
              <a:lnSpc>
                <a:spcPct val="150000"/>
              </a:lnSpc>
              <a:buFont typeface="Arial" panose="020B0604020202020204" pitchFamily="34" charset="0"/>
              <a:buChar char="•"/>
            </a:pPr>
            <a:r>
              <a:rPr lang="pt-BR" altLang="pt-BR" sz="2400" dirty="0">
                <a:solidFill>
                  <a:srgbClr val="C00000"/>
                </a:solidFill>
                <a:latin typeface="Arial" panose="020B0604020202020204" pitchFamily="34" charset="0"/>
                <a:cs typeface="Arial" panose="020B0604020202020204" pitchFamily="34" charset="0"/>
                <a:sym typeface="Arial" panose="020B0604020202020204" pitchFamily="34" charset="0"/>
              </a:rPr>
              <a:t>Tempo de acesso a memória;</a:t>
            </a:r>
          </a:p>
          <a:p>
            <a:pPr marL="285750" indent="-285750" algn="l">
              <a:lnSpc>
                <a:spcPct val="150000"/>
              </a:lnSpc>
              <a:buFont typeface="Arial" panose="020B0604020202020204" pitchFamily="34" charset="0"/>
              <a:buChar char="•"/>
            </a:pPr>
            <a:r>
              <a:rPr lang="pt-BR" altLang="pt-BR" sz="2400" dirty="0">
                <a:solidFill>
                  <a:srgbClr val="C00000"/>
                </a:solidFill>
                <a:latin typeface="Arial" panose="020B0604020202020204" pitchFamily="34" charset="0"/>
                <a:cs typeface="Arial" panose="020B0604020202020204" pitchFamily="34" charset="0"/>
                <a:sym typeface="Arial" panose="020B0604020202020204" pitchFamily="34" charset="0"/>
              </a:rPr>
              <a:t>Capacidade de armazenamento;</a:t>
            </a:r>
          </a:p>
          <a:p>
            <a:pPr marL="285750" indent="-285750" algn="l">
              <a:lnSpc>
                <a:spcPct val="150000"/>
              </a:lnSpc>
              <a:buFont typeface="Arial" panose="020B0604020202020204" pitchFamily="34" charset="0"/>
              <a:buChar char="•"/>
            </a:pPr>
            <a:r>
              <a:rPr lang="pt-BR" altLang="pt-BR" sz="2400" dirty="0">
                <a:solidFill>
                  <a:srgbClr val="C00000"/>
                </a:solidFill>
                <a:latin typeface="Arial" panose="020B0604020202020204" pitchFamily="34" charset="0"/>
                <a:cs typeface="Arial" panose="020B0604020202020204" pitchFamily="34" charset="0"/>
                <a:sym typeface="Arial" panose="020B0604020202020204" pitchFamily="34" charset="0"/>
              </a:rPr>
              <a:t>Não perder informações com falta de energia.</a:t>
            </a:r>
          </a:p>
          <a:p>
            <a:pPr algn="l">
              <a:lnSpc>
                <a:spcPct val="150000"/>
              </a:lnSpc>
            </a:pPr>
            <a:endParaRPr lang="pt-BR" altLang="pt-BR" sz="2400" dirty="0">
              <a:latin typeface="Arial" panose="020B0604020202020204" pitchFamily="34" charset="0"/>
              <a:cs typeface="Arial" panose="020B0604020202020204" pitchFamily="34" charset="0"/>
              <a:sym typeface="Arial" panose="020B0604020202020204" pitchFamily="34" charset="0"/>
            </a:endParaRPr>
          </a:p>
        </p:txBody>
      </p:sp>
    </p:spTree>
    <p:extLst>
      <p:ext uri="{BB962C8B-B14F-4D97-AF65-F5344CB8AC3E}">
        <p14:creationId xmlns:p14="http://schemas.microsoft.com/office/powerpoint/2010/main" val="3221117441"/>
      </p:ext>
    </p:extLst>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9" name="Picture 1">
            <a:extLst>
              <a:ext uri="{FF2B5EF4-FFF2-40B4-BE49-F238E27FC236}">
                <a16:creationId xmlns:a16="http://schemas.microsoft.com/office/drawing/2014/main" id="{CFA650AC-DA87-8979-8E40-7C07B248C6A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8956675"/>
            <a:ext cx="13004800" cy="7794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170" name="Picture 2">
            <a:extLst>
              <a:ext uri="{FF2B5EF4-FFF2-40B4-BE49-F238E27FC236}">
                <a16:creationId xmlns:a16="http://schemas.microsoft.com/office/drawing/2014/main" id="{A2A6072A-A2E8-2CC5-4A22-627F9097C50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57163"/>
            <a:ext cx="13003213" cy="3143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171" name="Rectangle 3">
            <a:extLst>
              <a:ext uri="{FF2B5EF4-FFF2-40B4-BE49-F238E27FC236}">
                <a16:creationId xmlns:a16="http://schemas.microsoft.com/office/drawing/2014/main" id="{CD3F3418-0733-FA11-0BC5-9C936E359B05}"/>
              </a:ext>
            </a:extLst>
          </p:cNvPr>
          <p:cNvSpPr>
            <a:spLocks/>
          </p:cNvSpPr>
          <p:nvPr/>
        </p:nvSpPr>
        <p:spPr bwMode="auto">
          <a:xfrm>
            <a:off x="373063" y="361950"/>
            <a:ext cx="5348287" cy="317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38100" tIns="38100" rIns="38100" bIns="38100" anchor="ctr">
            <a:spAutoFit/>
          </a:bodyPr>
          <a:lstStyle/>
          <a:p>
            <a:r>
              <a:rPr lang="pt-BR" altLang="pt-BR" sz="1600" b="1" dirty="0">
                <a:solidFill>
                  <a:srgbClr val="1B8178"/>
                </a:solidFill>
                <a:latin typeface="Arial" panose="020B0604020202020204" pitchFamily="34" charset="0"/>
                <a:cs typeface="Arial" panose="020B0604020202020204" pitchFamily="34" charset="0"/>
                <a:sym typeface="Arial" panose="020B0604020202020204" pitchFamily="34" charset="0"/>
              </a:rPr>
              <a:t>Universidade Tuiuti do Paraná  |</a:t>
            </a:r>
            <a:r>
              <a:rPr lang="pt-BR" altLang="pt-BR" sz="1600" dirty="0"/>
              <a:t>  </a:t>
            </a:r>
            <a:r>
              <a:rPr lang="pt-BR" altLang="pt-BR" sz="1600" dirty="0">
                <a:latin typeface="Arial" panose="020B0604020202020204" pitchFamily="34" charset="0"/>
                <a:cs typeface="Arial" panose="020B0604020202020204" pitchFamily="34" charset="0"/>
                <a:sym typeface="Arial" panose="020B0604020202020204" pitchFamily="34" charset="0"/>
              </a:rPr>
              <a:t>Tema da apresentação</a:t>
            </a:r>
            <a:endParaRPr lang="pt-BR" altLang="pt-BR" sz="1600" dirty="0"/>
          </a:p>
        </p:txBody>
      </p:sp>
      <p:sp>
        <p:nvSpPr>
          <p:cNvPr id="7173" name="Rectangle 5">
            <a:extLst>
              <a:ext uri="{FF2B5EF4-FFF2-40B4-BE49-F238E27FC236}">
                <a16:creationId xmlns:a16="http://schemas.microsoft.com/office/drawing/2014/main" id="{27305109-3859-42A2-87E1-F5A3FF7FF357}"/>
              </a:ext>
            </a:extLst>
          </p:cNvPr>
          <p:cNvSpPr>
            <a:spLocks/>
          </p:cNvSpPr>
          <p:nvPr/>
        </p:nvSpPr>
        <p:spPr bwMode="auto">
          <a:xfrm>
            <a:off x="1510506" y="697695"/>
            <a:ext cx="9982200" cy="512159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38100" tIns="38100" rIns="38100" bIns="38100" anchor="ctr">
            <a:spAutoFit/>
          </a:bodyPr>
          <a:lstStyle/>
          <a:p>
            <a:pPr algn="l"/>
            <a:r>
              <a:rPr lang="pt-BR" altLang="pt-BR" sz="4600" b="1" dirty="0">
                <a:solidFill>
                  <a:srgbClr val="1B8178"/>
                </a:solidFill>
                <a:latin typeface="Arial" panose="020B0604020202020204" pitchFamily="34" charset="0"/>
                <a:cs typeface="Arial" panose="020B0604020202020204" pitchFamily="34" charset="0"/>
                <a:sym typeface="Arial" panose="020B0604020202020204" pitchFamily="34" charset="0"/>
              </a:rPr>
              <a:t>Revisão Bimestral 1BIM</a:t>
            </a:r>
          </a:p>
          <a:p>
            <a:pPr algn="l"/>
            <a:r>
              <a:rPr lang="pt-BR" altLang="pt-BR" sz="2100" dirty="0">
                <a:solidFill>
                  <a:srgbClr val="1B8178"/>
                </a:solidFill>
                <a:latin typeface="Arial" panose="020B0604020202020204" pitchFamily="34" charset="0"/>
                <a:cs typeface="Arial" panose="020B0604020202020204" pitchFamily="34" charset="0"/>
                <a:sym typeface="Arial" panose="020B0604020202020204" pitchFamily="34" charset="0"/>
              </a:rPr>
              <a:t>Memória Principal – Introdução e conceitos</a:t>
            </a:r>
          </a:p>
          <a:p>
            <a:pPr algn="l"/>
            <a:endParaRPr lang="pt-BR" altLang="pt-BR" sz="1400" dirty="0">
              <a:solidFill>
                <a:srgbClr val="275D38"/>
              </a:solidFill>
            </a:endParaRPr>
          </a:p>
          <a:p>
            <a:pPr marL="285750" indent="-285750" algn="l">
              <a:lnSpc>
                <a:spcPct val="150000"/>
              </a:lnSpc>
              <a:buFont typeface="Arial" panose="020B0604020202020204" pitchFamily="34" charset="0"/>
              <a:buChar char="•"/>
            </a:pPr>
            <a:r>
              <a:rPr lang="pt-BR" altLang="pt-BR" sz="2800" dirty="0">
                <a:latin typeface="Arial" panose="020B0604020202020204" pitchFamily="34" charset="0"/>
                <a:cs typeface="Arial" panose="020B0604020202020204" pitchFamily="34" charset="0"/>
                <a:sym typeface="Arial" panose="020B0604020202020204" pitchFamily="34" charset="0"/>
              </a:rPr>
              <a:t>Memória principal</a:t>
            </a:r>
            <a:r>
              <a:rPr lang="pt-BR" altLang="pt-BR" sz="2800" dirty="0">
                <a:solidFill>
                  <a:srgbClr val="C00000"/>
                </a:solidFill>
                <a:latin typeface="Arial" panose="020B0604020202020204" pitchFamily="34" charset="0"/>
                <a:cs typeface="Arial" panose="020B0604020202020204" pitchFamily="34" charset="0"/>
                <a:sym typeface="Arial" panose="020B0604020202020204" pitchFamily="34" charset="0"/>
              </a:rPr>
              <a:t>	</a:t>
            </a:r>
          </a:p>
          <a:p>
            <a:pPr marL="457200" lvl="1" indent="-457200" algn="l">
              <a:lnSpc>
                <a:spcPct val="150000"/>
              </a:lnSpc>
              <a:buFont typeface="Arial" panose="020B0604020202020204" pitchFamily="34" charset="0"/>
              <a:buChar char="•"/>
            </a:pPr>
            <a:r>
              <a:rPr lang="pt-BR" altLang="pt-BR" sz="2800" dirty="0">
                <a:solidFill>
                  <a:srgbClr val="C00000"/>
                </a:solidFill>
                <a:latin typeface="Arial" panose="020B0604020202020204" pitchFamily="34" charset="0"/>
                <a:cs typeface="Arial" panose="020B0604020202020204" pitchFamily="34" charset="0"/>
                <a:sym typeface="Arial" panose="020B0604020202020204" pitchFamily="34" charset="0"/>
              </a:rPr>
              <a:t>- RAM – Random Access </a:t>
            </a:r>
            <a:r>
              <a:rPr lang="pt-BR" altLang="pt-BR" sz="2800" dirty="0" err="1">
                <a:solidFill>
                  <a:srgbClr val="C00000"/>
                </a:solidFill>
                <a:latin typeface="Arial" panose="020B0604020202020204" pitchFamily="34" charset="0"/>
                <a:cs typeface="Arial" panose="020B0604020202020204" pitchFamily="34" charset="0"/>
                <a:sym typeface="Arial" panose="020B0604020202020204" pitchFamily="34" charset="0"/>
              </a:rPr>
              <a:t>Memory</a:t>
            </a:r>
            <a:endParaRPr lang="pt-BR" altLang="pt-BR" sz="2800" dirty="0">
              <a:solidFill>
                <a:srgbClr val="C00000"/>
              </a:solidFill>
              <a:latin typeface="Arial" panose="020B0604020202020204" pitchFamily="34" charset="0"/>
              <a:cs typeface="Arial" panose="020B0604020202020204" pitchFamily="34" charset="0"/>
              <a:sym typeface="Arial" panose="020B0604020202020204" pitchFamily="34" charset="0"/>
            </a:endParaRPr>
          </a:p>
          <a:p>
            <a:pPr marL="457200" lvl="1" indent="-457200" algn="l">
              <a:lnSpc>
                <a:spcPct val="150000"/>
              </a:lnSpc>
              <a:buFont typeface="Arial" panose="020B0604020202020204" pitchFamily="34" charset="0"/>
              <a:buChar char="•"/>
            </a:pPr>
            <a:r>
              <a:rPr lang="pt-BR" altLang="pt-BR" sz="2800" dirty="0">
                <a:solidFill>
                  <a:schemeClr val="tx1"/>
                </a:solidFill>
                <a:latin typeface="Arial" panose="020B0604020202020204" pitchFamily="34" charset="0"/>
                <a:cs typeface="Arial" panose="020B0604020202020204" pitchFamily="34" charset="0"/>
                <a:sym typeface="Arial" panose="020B0604020202020204" pitchFamily="34" charset="0"/>
              </a:rPr>
              <a:t>Memória cache</a:t>
            </a:r>
          </a:p>
          <a:p>
            <a:pPr marL="457200" lvl="1" indent="-457200" algn="l">
              <a:lnSpc>
                <a:spcPct val="150000"/>
              </a:lnSpc>
              <a:buFont typeface="Arial" panose="020B0604020202020204" pitchFamily="34" charset="0"/>
              <a:buChar char="•"/>
            </a:pPr>
            <a:r>
              <a:rPr lang="pt-BR" altLang="pt-BR" sz="2800" dirty="0">
                <a:solidFill>
                  <a:schemeClr val="tx1"/>
                </a:solidFill>
                <a:latin typeface="Arial" panose="020B0604020202020204" pitchFamily="34" charset="0"/>
                <a:cs typeface="Arial" panose="020B0604020202020204" pitchFamily="34" charset="0"/>
                <a:sym typeface="Arial" panose="020B0604020202020204" pitchFamily="34" charset="0"/>
              </a:rPr>
              <a:t>Registradores</a:t>
            </a:r>
          </a:p>
          <a:p>
            <a:pPr marL="457200" lvl="1" indent="-457200" algn="l">
              <a:lnSpc>
                <a:spcPct val="150000"/>
              </a:lnSpc>
              <a:buFont typeface="Arial" panose="020B0604020202020204" pitchFamily="34" charset="0"/>
              <a:buChar char="•"/>
            </a:pPr>
            <a:r>
              <a:rPr lang="pt-BR" altLang="pt-BR" sz="2800" dirty="0">
                <a:solidFill>
                  <a:schemeClr val="tx1"/>
                </a:solidFill>
                <a:latin typeface="Arial" panose="020B0604020202020204" pitchFamily="34" charset="0"/>
                <a:cs typeface="Arial" panose="020B0604020202020204" pitchFamily="34" charset="0"/>
                <a:sym typeface="Arial" panose="020B0604020202020204" pitchFamily="34" charset="0"/>
              </a:rPr>
              <a:t>Memória secundária</a:t>
            </a:r>
          </a:p>
          <a:p>
            <a:pPr marL="457200" lvl="1" indent="-457200" algn="l">
              <a:lnSpc>
                <a:spcPct val="150000"/>
              </a:lnSpc>
              <a:buFont typeface="Arial" panose="020B0604020202020204" pitchFamily="34" charset="0"/>
              <a:buChar char="•"/>
            </a:pPr>
            <a:r>
              <a:rPr lang="pt-BR" altLang="pt-BR" sz="2800" dirty="0">
                <a:solidFill>
                  <a:srgbClr val="C00000"/>
                </a:solidFill>
                <a:latin typeface="Arial" panose="020B0604020202020204" pitchFamily="34" charset="0"/>
                <a:cs typeface="Arial" panose="020B0604020202020204" pitchFamily="34" charset="0"/>
                <a:sym typeface="Arial" panose="020B0604020202020204" pitchFamily="34" charset="0"/>
              </a:rPr>
              <a:t>	- HDs, CDs, DVDs, etc.. (dispositivos de armazenamento)</a:t>
            </a:r>
          </a:p>
        </p:txBody>
      </p:sp>
    </p:spTree>
    <p:extLst>
      <p:ext uri="{BB962C8B-B14F-4D97-AF65-F5344CB8AC3E}">
        <p14:creationId xmlns:p14="http://schemas.microsoft.com/office/powerpoint/2010/main" val="2311160479"/>
      </p:ext>
    </p:extLst>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9" name="Picture 1">
            <a:extLst>
              <a:ext uri="{FF2B5EF4-FFF2-40B4-BE49-F238E27FC236}">
                <a16:creationId xmlns:a16="http://schemas.microsoft.com/office/drawing/2014/main" id="{CFA650AC-DA87-8979-8E40-7C07B248C6A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8956675"/>
            <a:ext cx="13004800" cy="7794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170" name="Picture 2">
            <a:extLst>
              <a:ext uri="{FF2B5EF4-FFF2-40B4-BE49-F238E27FC236}">
                <a16:creationId xmlns:a16="http://schemas.microsoft.com/office/drawing/2014/main" id="{A2A6072A-A2E8-2CC5-4A22-627F9097C50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57163"/>
            <a:ext cx="13003213" cy="3143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171" name="Rectangle 3">
            <a:extLst>
              <a:ext uri="{FF2B5EF4-FFF2-40B4-BE49-F238E27FC236}">
                <a16:creationId xmlns:a16="http://schemas.microsoft.com/office/drawing/2014/main" id="{CD3F3418-0733-FA11-0BC5-9C936E359B05}"/>
              </a:ext>
            </a:extLst>
          </p:cNvPr>
          <p:cNvSpPr>
            <a:spLocks/>
          </p:cNvSpPr>
          <p:nvPr/>
        </p:nvSpPr>
        <p:spPr bwMode="auto">
          <a:xfrm>
            <a:off x="373063" y="361950"/>
            <a:ext cx="5348287" cy="317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38100" tIns="38100" rIns="38100" bIns="38100" anchor="ctr">
            <a:spAutoFit/>
          </a:bodyPr>
          <a:lstStyle/>
          <a:p>
            <a:r>
              <a:rPr lang="pt-BR" altLang="pt-BR" sz="1600" b="1" dirty="0">
                <a:solidFill>
                  <a:srgbClr val="1B8178"/>
                </a:solidFill>
                <a:latin typeface="Arial" panose="020B0604020202020204" pitchFamily="34" charset="0"/>
                <a:cs typeface="Arial" panose="020B0604020202020204" pitchFamily="34" charset="0"/>
                <a:sym typeface="Arial" panose="020B0604020202020204" pitchFamily="34" charset="0"/>
              </a:rPr>
              <a:t>Universidade Tuiuti do Paraná  |</a:t>
            </a:r>
            <a:r>
              <a:rPr lang="pt-BR" altLang="pt-BR" sz="1600" dirty="0"/>
              <a:t>  </a:t>
            </a:r>
            <a:r>
              <a:rPr lang="pt-BR" altLang="pt-BR" sz="1600" dirty="0">
                <a:latin typeface="Arial" panose="020B0604020202020204" pitchFamily="34" charset="0"/>
                <a:cs typeface="Arial" panose="020B0604020202020204" pitchFamily="34" charset="0"/>
                <a:sym typeface="Arial" panose="020B0604020202020204" pitchFamily="34" charset="0"/>
              </a:rPr>
              <a:t>Tema da apresentação</a:t>
            </a:r>
            <a:endParaRPr lang="pt-BR" altLang="pt-BR" sz="1600" dirty="0"/>
          </a:p>
        </p:txBody>
      </p:sp>
      <p:sp>
        <p:nvSpPr>
          <p:cNvPr id="7173" name="Rectangle 5">
            <a:extLst>
              <a:ext uri="{FF2B5EF4-FFF2-40B4-BE49-F238E27FC236}">
                <a16:creationId xmlns:a16="http://schemas.microsoft.com/office/drawing/2014/main" id="{27305109-3859-42A2-87E1-F5A3FF7FF357}"/>
              </a:ext>
            </a:extLst>
          </p:cNvPr>
          <p:cNvSpPr>
            <a:spLocks/>
          </p:cNvSpPr>
          <p:nvPr/>
        </p:nvSpPr>
        <p:spPr bwMode="auto">
          <a:xfrm>
            <a:off x="1510506" y="1020860"/>
            <a:ext cx="9982200" cy="44752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38100" tIns="38100" rIns="38100" bIns="38100" anchor="ctr">
            <a:spAutoFit/>
          </a:bodyPr>
          <a:lstStyle/>
          <a:p>
            <a:pPr algn="l"/>
            <a:r>
              <a:rPr lang="pt-BR" altLang="pt-BR" sz="4600" b="1" dirty="0">
                <a:solidFill>
                  <a:srgbClr val="1B8178"/>
                </a:solidFill>
                <a:latin typeface="Arial" panose="020B0604020202020204" pitchFamily="34" charset="0"/>
                <a:cs typeface="Arial" panose="020B0604020202020204" pitchFamily="34" charset="0"/>
                <a:sym typeface="Arial" panose="020B0604020202020204" pitchFamily="34" charset="0"/>
              </a:rPr>
              <a:t>Revisão Bimestral 1BIM</a:t>
            </a:r>
          </a:p>
          <a:p>
            <a:pPr algn="l"/>
            <a:r>
              <a:rPr lang="pt-BR" altLang="pt-BR" sz="2100" dirty="0">
                <a:solidFill>
                  <a:srgbClr val="1B8178"/>
                </a:solidFill>
                <a:latin typeface="Arial" panose="020B0604020202020204" pitchFamily="34" charset="0"/>
                <a:cs typeface="Arial" panose="020B0604020202020204" pitchFamily="34" charset="0"/>
                <a:sym typeface="Arial" panose="020B0604020202020204" pitchFamily="34" charset="0"/>
              </a:rPr>
              <a:t>Memória Principal – Introdução e conceitos</a:t>
            </a:r>
          </a:p>
          <a:p>
            <a:pPr algn="l"/>
            <a:endParaRPr lang="pt-BR" altLang="pt-BR" sz="1400" dirty="0">
              <a:solidFill>
                <a:srgbClr val="275D38"/>
              </a:solidFill>
            </a:endParaRPr>
          </a:p>
          <a:p>
            <a:pPr marL="285750" indent="-285750" algn="l">
              <a:lnSpc>
                <a:spcPct val="150000"/>
              </a:lnSpc>
              <a:buFont typeface="Arial" panose="020B0604020202020204" pitchFamily="34" charset="0"/>
              <a:buChar char="•"/>
            </a:pPr>
            <a:r>
              <a:rPr lang="pt-BR" altLang="pt-BR" sz="2800" dirty="0">
                <a:latin typeface="Arial" panose="020B0604020202020204" pitchFamily="34" charset="0"/>
                <a:cs typeface="Arial" panose="020B0604020202020204" pitchFamily="34" charset="0"/>
                <a:sym typeface="Arial" panose="020B0604020202020204" pitchFamily="34" charset="0"/>
              </a:rPr>
              <a:t>2 únicas operações possíveis:</a:t>
            </a:r>
          </a:p>
          <a:p>
            <a:pPr marL="285750" indent="-285750" algn="l">
              <a:lnSpc>
                <a:spcPct val="150000"/>
              </a:lnSpc>
              <a:buFont typeface="Arial" panose="020B0604020202020204" pitchFamily="34" charset="0"/>
              <a:buChar char="•"/>
            </a:pPr>
            <a:r>
              <a:rPr lang="pt-BR" altLang="pt-BR" sz="2800" dirty="0">
                <a:solidFill>
                  <a:srgbClr val="C00000"/>
                </a:solidFill>
                <a:latin typeface="Arial" panose="020B0604020202020204" pitchFamily="34" charset="0"/>
                <a:cs typeface="Arial" panose="020B0604020202020204" pitchFamily="34" charset="0"/>
                <a:sym typeface="Arial" panose="020B0604020202020204" pitchFamily="34" charset="0"/>
              </a:rPr>
              <a:t>Armazenar (operação de escrita)</a:t>
            </a:r>
          </a:p>
          <a:p>
            <a:pPr marL="285750" indent="-285750" algn="l">
              <a:lnSpc>
                <a:spcPct val="150000"/>
              </a:lnSpc>
              <a:buFont typeface="Arial" panose="020B0604020202020204" pitchFamily="34" charset="0"/>
              <a:buChar char="•"/>
            </a:pPr>
            <a:r>
              <a:rPr lang="pt-BR" altLang="pt-BR" sz="2800" dirty="0">
                <a:solidFill>
                  <a:srgbClr val="C00000"/>
                </a:solidFill>
                <a:latin typeface="Arial" panose="020B0604020202020204" pitchFamily="34" charset="0"/>
                <a:cs typeface="Arial" panose="020B0604020202020204" pitchFamily="34" charset="0"/>
                <a:sym typeface="Arial" panose="020B0604020202020204" pitchFamily="34" charset="0"/>
              </a:rPr>
              <a:t>Recuperar (operação de leitura)</a:t>
            </a:r>
          </a:p>
          <a:p>
            <a:pPr marL="285750" indent="-285750" algn="l">
              <a:lnSpc>
                <a:spcPct val="150000"/>
              </a:lnSpc>
              <a:buFont typeface="Arial" panose="020B0604020202020204" pitchFamily="34" charset="0"/>
              <a:buChar char="•"/>
            </a:pPr>
            <a:r>
              <a:rPr lang="pt-BR" altLang="pt-BR" sz="2800" dirty="0">
                <a:solidFill>
                  <a:schemeClr val="tx1"/>
                </a:solidFill>
                <a:latin typeface="Arial" panose="020B0604020202020204" pitchFamily="34" charset="0"/>
                <a:cs typeface="Arial" panose="020B0604020202020204" pitchFamily="34" charset="0"/>
                <a:sym typeface="Arial" panose="020B0604020202020204" pitchFamily="34" charset="0"/>
              </a:rPr>
              <a:t>Acesso a memória feito através do endereço de cada informação</a:t>
            </a:r>
          </a:p>
        </p:txBody>
      </p:sp>
    </p:spTree>
    <p:extLst>
      <p:ext uri="{BB962C8B-B14F-4D97-AF65-F5344CB8AC3E}">
        <p14:creationId xmlns:p14="http://schemas.microsoft.com/office/powerpoint/2010/main" val="1444696870"/>
      </p:ext>
    </p:extLst>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9" name="Picture 1">
            <a:extLst>
              <a:ext uri="{FF2B5EF4-FFF2-40B4-BE49-F238E27FC236}">
                <a16:creationId xmlns:a16="http://schemas.microsoft.com/office/drawing/2014/main" id="{CFA650AC-DA87-8979-8E40-7C07B248C6A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8956675"/>
            <a:ext cx="13004800" cy="7794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170" name="Picture 2">
            <a:extLst>
              <a:ext uri="{FF2B5EF4-FFF2-40B4-BE49-F238E27FC236}">
                <a16:creationId xmlns:a16="http://schemas.microsoft.com/office/drawing/2014/main" id="{A2A6072A-A2E8-2CC5-4A22-627F9097C50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57163"/>
            <a:ext cx="13003213" cy="3143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171" name="Rectangle 3">
            <a:extLst>
              <a:ext uri="{FF2B5EF4-FFF2-40B4-BE49-F238E27FC236}">
                <a16:creationId xmlns:a16="http://schemas.microsoft.com/office/drawing/2014/main" id="{CD3F3418-0733-FA11-0BC5-9C936E359B05}"/>
              </a:ext>
            </a:extLst>
          </p:cNvPr>
          <p:cNvSpPr>
            <a:spLocks/>
          </p:cNvSpPr>
          <p:nvPr/>
        </p:nvSpPr>
        <p:spPr bwMode="auto">
          <a:xfrm>
            <a:off x="373063" y="361950"/>
            <a:ext cx="5348287" cy="317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38100" tIns="38100" rIns="38100" bIns="38100" anchor="ctr">
            <a:spAutoFit/>
          </a:bodyPr>
          <a:lstStyle/>
          <a:p>
            <a:r>
              <a:rPr lang="pt-BR" altLang="pt-BR" sz="1600" b="1" dirty="0">
                <a:solidFill>
                  <a:srgbClr val="1B8178"/>
                </a:solidFill>
                <a:latin typeface="Arial" panose="020B0604020202020204" pitchFamily="34" charset="0"/>
                <a:cs typeface="Arial" panose="020B0604020202020204" pitchFamily="34" charset="0"/>
                <a:sym typeface="Arial" panose="020B0604020202020204" pitchFamily="34" charset="0"/>
              </a:rPr>
              <a:t>Universidade Tuiuti do Paraná  |</a:t>
            </a:r>
            <a:r>
              <a:rPr lang="pt-BR" altLang="pt-BR" sz="1600" dirty="0"/>
              <a:t>  </a:t>
            </a:r>
            <a:r>
              <a:rPr lang="pt-BR" altLang="pt-BR" sz="1600" dirty="0">
                <a:latin typeface="Arial" panose="020B0604020202020204" pitchFamily="34" charset="0"/>
                <a:cs typeface="Arial" panose="020B0604020202020204" pitchFamily="34" charset="0"/>
                <a:sym typeface="Arial" panose="020B0604020202020204" pitchFamily="34" charset="0"/>
              </a:rPr>
              <a:t>Tema da apresentação</a:t>
            </a:r>
            <a:endParaRPr lang="pt-BR" altLang="pt-BR" sz="1600" dirty="0"/>
          </a:p>
        </p:txBody>
      </p:sp>
      <p:sp>
        <p:nvSpPr>
          <p:cNvPr id="7173" name="Rectangle 5">
            <a:extLst>
              <a:ext uri="{FF2B5EF4-FFF2-40B4-BE49-F238E27FC236}">
                <a16:creationId xmlns:a16="http://schemas.microsoft.com/office/drawing/2014/main" id="{27305109-3859-42A2-87E1-F5A3FF7FF357}"/>
              </a:ext>
            </a:extLst>
          </p:cNvPr>
          <p:cNvSpPr>
            <a:spLocks/>
          </p:cNvSpPr>
          <p:nvPr/>
        </p:nvSpPr>
        <p:spPr bwMode="auto">
          <a:xfrm>
            <a:off x="1510506" y="1020860"/>
            <a:ext cx="9982200" cy="44752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38100" tIns="38100" rIns="38100" bIns="38100" anchor="ctr">
            <a:spAutoFit/>
          </a:bodyPr>
          <a:lstStyle/>
          <a:p>
            <a:pPr algn="l"/>
            <a:r>
              <a:rPr lang="pt-BR" altLang="pt-BR" sz="4600" b="1" dirty="0">
                <a:solidFill>
                  <a:srgbClr val="1B8178"/>
                </a:solidFill>
                <a:latin typeface="Arial" panose="020B0604020202020204" pitchFamily="34" charset="0"/>
                <a:cs typeface="Arial" panose="020B0604020202020204" pitchFamily="34" charset="0"/>
                <a:sym typeface="Arial" panose="020B0604020202020204" pitchFamily="34" charset="0"/>
              </a:rPr>
              <a:t>Revisão Bimestral 1BIM</a:t>
            </a:r>
          </a:p>
          <a:p>
            <a:pPr algn="l"/>
            <a:r>
              <a:rPr lang="pt-BR" altLang="pt-BR" sz="2100" dirty="0">
                <a:solidFill>
                  <a:srgbClr val="1B8178"/>
                </a:solidFill>
                <a:latin typeface="Arial" panose="020B0604020202020204" pitchFamily="34" charset="0"/>
                <a:cs typeface="Arial" panose="020B0604020202020204" pitchFamily="34" charset="0"/>
                <a:sym typeface="Arial" panose="020B0604020202020204" pitchFamily="34" charset="0"/>
              </a:rPr>
              <a:t>Memória Principal – Introdução e conceitos</a:t>
            </a:r>
          </a:p>
          <a:p>
            <a:pPr algn="l"/>
            <a:endParaRPr lang="pt-BR" altLang="pt-BR" sz="1400" dirty="0">
              <a:solidFill>
                <a:srgbClr val="275D38"/>
              </a:solidFill>
            </a:endParaRPr>
          </a:p>
          <a:p>
            <a:pPr marL="285750" indent="-285750" algn="l">
              <a:lnSpc>
                <a:spcPct val="150000"/>
              </a:lnSpc>
              <a:buFont typeface="Arial" panose="020B0604020202020204" pitchFamily="34" charset="0"/>
              <a:buChar char="•"/>
            </a:pPr>
            <a:r>
              <a:rPr lang="pt-BR" altLang="pt-BR" sz="2800" dirty="0">
                <a:latin typeface="Arial" panose="020B0604020202020204" pitchFamily="34" charset="0"/>
                <a:cs typeface="Arial" panose="020B0604020202020204" pitchFamily="34" charset="0"/>
                <a:sym typeface="Arial" panose="020B0604020202020204" pitchFamily="34" charset="0"/>
              </a:rPr>
              <a:t>2 únicas operações possíveis:</a:t>
            </a:r>
          </a:p>
          <a:p>
            <a:pPr marL="285750" indent="-285750" algn="l">
              <a:lnSpc>
                <a:spcPct val="150000"/>
              </a:lnSpc>
              <a:buFont typeface="Arial" panose="020B0604020202020204" pitchFamily="34" charset="0"/>
              <a:buChar char="•"/>
            </a:pPr>
            <a:r>
              <a:rPr lang="pt-BR" altLang="pt-BR" sz="2800" dirty="0">
                <a:solidFill>
                  <a:srgbClr val="C00000"/>
                </a:solidFill>
                <a:latin typeface="Arial" panose="020B0604020202020204" pitchFamily="34" charset="0"/>
                <a:cs typeface="Arial" panose="020B0604020202020204" pitchFamily="34" charset="0"/>
                <a:sym typeface="Arial" panose="020B0604020202020204" pitchFamily="34" charset="0"/>
              </a:rPr>
              <a:t>Armazenar (operação de escrita)</a:t>
            </a:r>
          </a:p>
          <a:p>
            <a:pPr marL="285750" indent="-285750" algn="l">
              <a:lnSpc>
                <a:spcPct val="150000"/>
              </a:lnSpc>
              <a:buFont typeface="Arial" panose="020B0604020202020204" pitchFamily="34" charset="0"/>
              <a:buChar char="•"/>
            </a:pPr>
            <a:r>
              <a:rPr lang="pt-BR" altLang="pt-BR" sz="2800" dirty="0">
                <a:solidFill>
                  <a:srgbClr val="C00000"/>
                </a:solidFill>
                <a:latin typeface="Arial" panose="020B0604020202020204" pitchFamily="34" charset="0"/>
                <a:cs typeface="Arial" panose="020B0604020202020204" pitchFamily="34" charset="0"/>
                <a:sym typeface="Arial" panose="020B0604020202020204" pitchFamily="34" charset="0"/>
              </a:rPr>
              <a:t>Recuperar (operação de leitura)</a:t>
            </a:r>
          </a:p>
          <a:p>
            <a:pPr marL="285750" indent="-285750" algn="l">
              <a:lnSpc>
                <a:spcPct val="150000"/>
              </a:lnSpc>
              <a:buFont typeface="Arial" panose="020B0604020202020204" pitchFamily="34" charset="0"/>
              <a:buChar char="•"/>
            </a:pPr>
            <a:r>
              <a:rPr lang="pt-BR" altLang="pt-BR" sz="2800" dirty="0">
                <a:solidFill>
                  <a:schemeClr val="tx1"/>
                </a:solidFill>
                <a:latin typeface="Arial" panose="020B0604020202020204" pitchFamily="34" charset="0"/>
                <a:cs typeface="Arial" panose="020B0604020202020204" pitchFamily="34" charset="0"/>
                <a:sym typeface="Arial" panose="020B0604020202020204" pitchFamily="34" charset="0"/>
              </a:rPr>
              <a:t>Acesso a memória feito através do endereço de cada informação</a:t>
            </a:r>
          </a:p>
        </p:txBody>
      </p:sp>
    </p:spTree>
    <p:extLst>
      <p:ext uri="{BB962C8B-B14F-4D97-AF65-F5344CB8AC3E}">
        <p14:creationId xmlns:p14="http://schemas.microsoft.com/office/powerpoint/2010/main" val="1752950495"/>
      </p:ext>
    </p:extLst>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9" name="Picture 1">
            <a:extLst>
              <a:ext uri="{FF2B5EF4-FFF2-40B4-BE49-F238E27FC236}">
                <a16:creationId xmlns:a16="http://schemas.microsoft.com/office/drawing/2014/main" id="{CFA650AC-DA87-8979-8E40-7C07B248C6A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8956675"/>
            <a:ext cx="13004800" cy="7794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170" name="Picture 2">
            <a:extLst>
              <a:ext uri="{FF2B5EF4-FFF2-40B4-BE49-F238E27FC236}">
                <a16:creationId xmlns:a16="http://schemas.microsoft.com/office/drawing/2014/main" id="{A2A6072A-A2E8-2CC5-4A22-627F9097C50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57163"/>
            <a:ext cx="13003213" cy="3143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171" name="Rectangle 3">
            <a:extLst>
              <a:ext uri="{FF2B5EF4-FFF2-40B4-BE49-F238E27FC236}">
                <a16:creationId xmlns:a16="http://schemas.microsoft.com/office/drawing/2014/main" id="{CD3F3418-0733-FA11-0BC5-9C936E359B05}"/>
              </a:ext>
            </a:extLst>
          </p:cNvPr>
          <p:cNvSpPr>
            <a:spLocks/>
          </p:cNvSpPr>
          <p:nvPr/>
        </p:nvSpPr>
        <p:spPr bwMode="auto">
          <a:xfrm>
            <a:off x="373063" y="361950"/>
            <a:ext cx="5348287" cy="317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38100" tIns="38100" rIns="38100" bIns="38100" anchor="ctr">
            <a:spAutoFit/>
          </a:bodyPr>
          <a:lstStyle/>
          <a:p>
            <a:r>
              <a:rPr lang="pt-BR" altLang="pt-BR" sz="1600" b="1" dirty="0">
                <a:solidFill>
                  <a:srgbClr val="1B8178"/>
                </a:solidFill>
                <a:latin typeface="Arial" panose="020B0604020202020204" pitchFamily="34" charset="0"/>
                <a:cs typeface="Arial" panose="020B0604020202020204" pitchFamily="34" charset="0"/>
                <a:sym typeface="Arial" panose="020B0604020202020204" pitchFamily="34" charset="0"/>
              </a:rPr>
              <a:t>Universidade Tuiuti do Paraná  |</a:t>
            </a:r>
            <a:r>
              <a:rPr lang="pt-BR" altLang="pt-BR" sz="1600" dirty="0"/>
              <a:t>  </a:t>
            </a:r>
            <a:r>
              <a:rPr lang="pt-BR" altLang="pt-BR" sz="1600" dirty="0">
                <a:latin typeface="Arial" panose="020B0604020202020204" pitchFamily="34" charset="0"/>
                <a:cs typeface="Arial" panose="020B0604020202020204" pitchFamily="34" charset="0"/>
                <a:sym typeface="Arial" panose="020B0604020202020204" pitchFamily="34" charset="0"/>
              </a:rPr>
              <a:t>Tema da apresentação</a:t>
            </a:r>
            <a:endParaRPr lang="pt-BR" altLang="pt-BR" sz="1600" dirty="0"/>
          </a:p>
        </p:txBody>
      </p:sp>
      <p:sp>
        <p:nvSpPr>
          <p:cNvPr id="7173" name="Rectangle 5">
            <a:extLst>
              <a:ext uri="{FF2B5EF4-FFF2-40B4-BE49-F238E27FC236}">
                <a16:creationId xmlns:a16="http://schemas.microsoft.com/office/drawing/2014/main" id="{27305109-3859-42A2-87E1-F5A3FF7FF357}"/>
              </a:ext>
            </a:extLst>
          </p:cNvPr>
          <p:cNvSpPr>
            <a:spLocks/>
          </p:cNvSpPr>
          <p:nvPr/>
        </p:nvSpPr>
        <p:spPr bwMode="auto">
          <a:xfrm>
            <a:off x="1510506" y="684816"/>
            <a:ext cx="9982200" cy="188994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38100" tIns="38100" rIns="38100" bIns="38100" anchor="ctr">
            <a:spAutoFit/>
          </a:bodyPr>
          <a:lstStyle/>
          <a:p>
            <a:pPr algn="l"/>
            <a:r>
              <a:rPr lang="pt-BR" altLang="pt-BR" sz="4600" b="1" dirty="0">
                <a:solidFill>
                  <a:srgbClr val="1B8178"/>
                </a:solidFill>
                <a:latin typeface="Arial" panose="020B0604020202020204" pitchFamily="34" charset="0"/>
                <a:cs typeface="Arial" panose="020B0604020202020204" pitchFamily="34" charset="0"/>
                <a:sym typeface="Arial" panose="020B0604020202020204" pitchFamily="34" charset="0"/>
              </a:rPr>
              <a:t>Revisão Bimestral 1BIM</a:t>
            </a:r>
          </a:p>
          <a:p>
            <a:pPr algn="l"/>
            <a:r>
              <a:rPr lang="pt-BR" altLang="pt-BR" sz="2100" dirty="0">
                <a:solidFill>
                  <a:srgbClr val="1B8178"/>
                </a:solidFill>
                <a:latin typeface="Arial" panose="020B0604020202020204" pitchFamily="34" charset="0"/>
                <a:cs typeface="Arial" panose="020B0604020202020204" pitchFamily="34" charset="0"/>
                <a:sym typeface="Arial" panose="020B0604020202020204" pitchFamily="34" charset="0"/>
              </a:rPr>
              <a:t>Memória Principal – Introdução e conceitos</a:t>
            </a:r>
          </a:p>
          <a:p>
            <a:pPr algn="l"/>
            <a:endParaRPr lang="pt-BR" altLang="pt-BR" sz="1400" dirty="0">
              <a:solidFill>
                <a:srgbClr val="275D38"/>
              </a:solidFill>
            </a:endParaRPr>
          </a:p>
          <a:p>
            <a:pPr marL="285750" indent="-285750" algn="l">
              <a:lnSpc>
                <a:spcPct val="150000"/>
              </a:lnSpc>
              <a:buFont typeface="Arial" panose="020B0604020202020204" pitchFamily="34" charset="0"/>
              <a:buChar char="•"/>
            </a:pPr>
            <a:r>
              <a:rPr lang="pt-BR" altLang="pt-BR" sz="2800" dirty="0">
                <a:latin typeface="Arial" panose="020B0604020202020204" pitchFamily="34" charset="0"/>
                <a:cs typeface="Arial" panose="020B0604020202020204" pitchFamily="34" charset="0"/>
                <a:sym typeface="Arial" panose="020B0604020202020204" pitchFamily="34" charset="0"/>
              </a:rPr>
              <a:t>Pirâmide de Hierarquia de memória</a:t>
            </a:r>
            <a:endParaRPr lang="pt-BR" altLang="pt-BR" sz="2800" dirty="0">
              <a:solidFill>
                <a:schemeClr val="tx1"/>
              </a:solidFill>
              <a:latin typeface="Arial" panose="020B0604020202020204" pitchFamily="34" charset="0"/>
              <a:cs typeface="Arial" panose="020B0604020202020204" pitchFamily="34" charset="0"/>
              <a:sym typeface="Arial" panose="020B0604020202020204" pitchFamily="34" charset="0"/>
            </a:endParaRPr>
          </a:p>
        </p:txBody>
      </p:sp>
      <p:pic>
        <p:nvPicPr>
          <p:cNvPr id="2" name="Imagem 1">
            <a:extLst>
              <a:ext uri="{FF2B5EF4-FFF2-40B4-BE49-F238E27FC236}">
                <a16:creationId xmlns:a16="http://schemas.microsoft.com/office/drawing/2014/main" id="{4E889303-4277-8C9B-332F-025F12456B46}"/>
              </a:ext>
            </a:extLst>
          </p:cNvPr>
          <p:cNvPicPr>
            <a:picLocks noChangeAspect="1"/>
          </p:cNvPicPr>
          <p:nvPr/>
        </p:nvPicPr>
        <p:blipFill>
          <a:blip r:embed="rId4"/>
          <a:stretch>
            <a:fillRect/>
          </a:stretch>
        </p:blipFill>
        <p:spPr>
          <a:xfrm>
            <a:off x="2158206" y="3102410"/>
            <a:ext cx="8686800" cy="4911696"/>
          </a:xfrm>
          <a:prstGeom prst="rect">
            <a:avLst/>
          </a:prstGeom>
        </p:spPr>
      </p:pic>
    </p:spTree>
    <p:extLst>
      <p:ext uri="{BB962C8B-B14F-4D97-AF65-F5344CB8AC3E}">
        <p14:creationId xmlns:p14="http://schemas.microsoft.com/office/powerpoint/2010/main" val="3610774639"/>
      </p:ext>
    </p:extLst>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9" name="Picture 1">
            <a:extLst>
              <a:ext uri="{FF2B5EF4-FFF2-40B4-BE49-F238E27FC236}">
                <a16:creationId xmlns:a16="http://schemas.microsoft.com/office/drawing/2014/main" id="{CFA650AC-DA87-8979-8E40-7C07B248C6A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8956675"/>
            <a:ext cx="13004800" cy="7794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170" name="Picture 2">
            <a:extLst>
              <a:ext uri="{FF2B5EF4-FFF2-40B4-BE49-F238E27FC236}">
                <a16:creationId xmlns:a16="http://schemas.microsoft.com/office/drawing/2014/main" id="{A2A6072A-A2E8-2CC5-4A22-627F9097C50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57163"/>
            <a:ext cx="13003213" cy="3143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171" name="Rectangle 3">
            <a:extLst>
              <a:ext uri="{FF2B5EF4-FFF2-40B4-BE49-F238E27FC236}">
                <a16:creationId xmlns:a16="http://schemas.microsoft.com/office/drawing/2014/main" id="{CD3F3418-0733-FA11-0BC5-9C936E359B05}"/>
              </a:ext>
            </a:extLst>
          </p:cNvPr>
          <p:cNvSpPr>
            <a:spLocks/>
          </p:cNvSpPr>
          <p:nvPr/>
        </p:nvSpPr>
        <p:spPr bwMode="auto">
          <a:xfrm>
            <a:off x="373063" y="361950"/>
            <a:ext cx="5348287" cy="317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38100" tIns="38100" rIns="38100" bIns="38100" anchor="ctr">
            <a:spAutoFit/>
          </a:bodyPr>
          <a:lstStyle/>
          <a:p>
            <a:r>
              <a:rPr lang="pt-BR" altLang="pt-BR" sz="1600" b="1" dirty="0">
                <a:solidFill>
                  <a:srgbClr val="1B8178"/>
                </a:solidFill>
                <a:latin typeface="Arial" panose="020B0604020202020204" pitchFamily="34" charset="0"/>
                <a:cs typeface="Arial" panose="020B0604020202020204" pitchFamily="34" charset="0"/>
                <a:sym typeface="Arial" panose="020B0604020202020204" pitchFamily="34" charset="0"/>
              </a:rPr>
              <a:t>Universidade Tuiuti do Paraná  |</a:t>
            </a:r>
            <a:r>
              <a:rPr lang="pt-BR" altLang="pt-BR" sz="1600" dirty="0"/>
              <a:t>  </a:t>
            </a:r>
            <a:r>
              <a:rPr lang="pt-BR" altLang="pt-BR" sz="1600" dirty="0">
                <a:latin typeface="Arial" panose="020B0604020202020204" pitchFamily="34" charset="0"/>
                <a:cs typeface="Arial" panose="020B0604020202020204" pitchFamily="34" charset="0"/>
                <a:sym typeface="Arial" panose="020B0604020202020204" pitchFamily="34" charset="0"/>
              </a:rPr>
              <a:t>Tema da apresentação</a:t>
            </a:r>
            <a:endParaRPr lang="pt-BR" altLang="pt-BR" sz="1600" dirty="0"/>
          </a:p>
        </p:txBody>
      </p:sp>
      <p:sp>
        <p:nvSpPr>
          <p:cNvPr id="7173" name="Rectangle 5">
            <a:extLst>
              <a:ext uri="{FF2B5EF4-FFF2-40B4-BE49-F238E27FC236}">
                <a16:creationId xmlns:a16="http://schemas.microsoft.com/office/drawing/2014/main" id="{27305109-3859-42A2-87E1-F5A3FF7FF357}"/>
              </a:ext>
            </a:extLst>
          </p:cNvPr>
          <p:cNvSpPr>
            <a:spLocks/>
          </p:cNvSpPr>
          <p:nvPr/>
        </p:nvSpPr>
        <p:spPr bwMode="auto">
          <a:xfrm>
            <a:off x="1510506" y="858479"/>
            <a:ext cx="9982200" cy="57679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38100" tIns="38100" rIns="38100" bIns="38100" anchor="ctr">
            <a:spAutoFit/>
          </a:bodyPr>
          <a:lstStyle/>
          <a:p>
            <a:pPr algn="l"/>
            <a:r>
              <a:rPr lang="pt-BR" altLang="pt-BR" sz="4600" b="1" dirty="0">
                <a:solidFill>
                  <a:srgbClr val="1B8178"/>
                </a:solidFill>
                <a:latin typeface="Arial" panose="020B0604020202020204" pitchFamily="34" charset="0"/>
                <a:cs typeface="Arial" panose="020B0604020202020204" pitchFamily="34" charset="0"/>
                <a:sym typeface="Arial" panose="020B0604020202020204" pitchFamily="34" charset="0"/>
              </a:rPr>
              <a:t>Revisão Bimestral 1BIM</a:t>
            </a:r>
          </a:p>
          <a:p>
            <a:pPr algn="l"/>
            <a:r>
              <a:rPr lang="pt-BR" altLang="pt-BR" sz="2100" dirty="0">
                <a:solidFill>
                  <a:srgbClr val="1B8178"/>
                </a:solidFill>
                <a:latin typeface="Arial" panose="020B0604020202020204" pitchFamily="34" charset="0"/>
                <a:cs typeface="Arial" panose="020B0604020202020204" pitchFamily="34" charset="0"/>
                <a:sym typeface="Arial" panose="020B0604020202020204" pitchFamily="34" charset="0"/>
              </a:rPr>
              <a:t>Memória Principal – Introdução e conceitos</a:t>
            </a:r>
          </a:p>
          <a:p>
            <a:pPr algn="l"/>
            <a:endParaRPr lang="pt-BR" altLang="pt-BR" sz="1400" dirty="0">
              <a:solidFill>
                <a:srgbClr val="275D38"/>
              </a:solidFill>
            </a:endParaRPr>
          </a:p>
          <a:p>
            <a:pPr marL="285750" indent="-285750" algn="l">
              <a:lnSpc>
                <a:spcPct val="150000"/>
              </a:lnSpc>
              <a:buFont typeface="Arial" panose="020B0604020202020204" pitchFamily="34" charset="0"/>
              <a:buChar char="•"/>
            </a:pPr>
            <a:r>
              <a:rPr lang="pt-BR" altLang="pt-BR" sz="2800" dirty="0">
                <a:latin typeface="Arial" panose="020B0604020202020204" pitchFamily="34" charset="0"/>
                <a:cs typeface="Arial" panose="020B0604020202020204" pitchFamily="34" charset="0"/>
                <a:sym typeface="Arial" panose="020B0604020202020204" pitchFamily="34" charset="0"/>
              </a:rPr>
              <a:t>Tempo de acesso</a:t>
            </a:r>
          </a:p>
          <a:p>
            <a:pPr marL="285750" indent="-285750" algn="l">
              <a:lnSpc>
                <a:spcPct val="150000"/>
              </a:lnSpc>
              <a:buFont typeface="Arial" panose="020B0604020202020204" pitchFamily="34" charset="0"/>
              <a:buChar char="•"/>
            </a:pPr>
            <a:r>
              <a:rPr lang="pt-BR" altLang="pt-BR" sz="2800" dirty="0">
                <a:solidFill>
                  <a:srgbClr val="C00000"/>
                </a:solidFill>
                <a:latin typeface="Arial" panose="020B0604020202020204" pitchFamily="34" charset="0"/>
                <a:cs typeface="Arial" panose="020B0604020202020204" pitchFamily="34" charset="0"/>
                <a:sym typeface="Arial" panose="020B0604020202020204" pitchFamily="34" charset="0"/>
              </a:rPr>
              <a:t>Indica o tempo que leva para a memória colocar a informação no barramento de dados depois da posição ter sido endereçada </a:t>
            </a:r>
            <a:r>
              <a:rPr lang="pt-BR" altLang="pt-BR" sz="2800" dirty="0">
                <a:solidFill>
                  <a:schemeClr val="tx1"/>
                </a:solidFill>
                <a:latin typeface="Arial" panose="020B0604020202020204" pitchFamily="34" charset="0"/>
                <a:cs typeface="Arial" panose="020B0604020202020204" pitchFamily="34" charset="0"/>
                <a:sym typeface="Arial" panose="020B0604020202020204" pitchFamily="34" charset="0"/>
              </a:rPr>
              <a:t>(Tempo de acesso para leitura)</a:t>
            </a:r>
          </a:p>
          <a:p>
            <a:pPr marL="285750" indent="-285750" algn="l">
              <a:lnSpc>
                <a:spcPct val="150000"/>
              </a:lnSpc>
              <a:buFont typeface="Arial" panose="020B0604020202020204" pitchFamily="34" charset="0"/>
              <a:buChar char="•"/>
            </a:pPr>
            <a:r>
              <a:rPr lang="pt-BR" altLang="pt-BR" sz="2800" dirty="0">
                <a:solidFill>
                  <a:schemeClr val="tx1"/>
                </a:solidFill>
                <a:latin typeface="Arial" panose="020B0604020202020204" pitchFamily="34" charset="0"/>
                <a:cs typeface="Arial" panose="020B0604020202020204" pitchFamily="34" charset="0"/>
                <a:sym typeface="Arial" panose="020B0604020202020204" pitchFamily="34" charset="0"/>
              </a:rPr>
              <a:t>Capacidade</a:t>
            </a:r>
          </a:p>
          <a:p>
            <a:pPr marL="285750" indent="-285750" algn="l">
              <a:lnSpc>
                <a:spcPct val="150000"/>
              </a:lnSpc>
              <a:buFont typeface="Arial" panose="020B0604020202020204" pitchFamily="34" charset="0"/>
              <a:buChar char="•"/>
            </a:pPr>
            <a:r>
              <a:rPr lang="pt-BR" altLang="pt-BR" sz="2800" dirty="0">
                <a:solidFill>
                  <a:schemeClr val="tx1"/>
                </a:solidFill>
                <a:latin typeface="Arial" panose="020B0604020202020204" pitchFamily="34" charset="0"/>
                <a:cs typeface="Arial" panose="020B0604020202020204" pitchFamily="34" charset="0"/>
                <a:sym typeface="Arial" panose="020B0604020202020204" pitchFamily="34" charset="0"/>
              </a:rPr>
              <a:t>Quantidade de informação que pode ser armazenada medida em bytes</a:t>
            </a:r>
          </a:p>
        </p:txBody>
      </p:sp>
    </p:spTree>
    <p:extLst>
      <p:ext uri="{BB962C8B-B14F-4D97-AF65-F5344CB8AC3E}">
        <p14:creationId xmlns:p14="http://schemas.microsoft.com/office/powerpoint/2010/main" val="848887224"/>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9" name="Picture 1">
            <a:extLst>
              <a:ext uri="{FF2B5EF4-FFF2-40B4-BE49-F238E27FC236}">
                <a16:creationId xmlns:a16="http://schemas.microsoft.com/office/drawing/2014/main" id="{CFA650AC-DA87-8979-8E40-7C07B248C6A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8956675"/>
            <a:ext cx="13004800" cy="7794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170" name="Picture 2">
            <a:extLst>
              <a:ext uri="{FF2B5EF4-FFF2-40B4-BE49-F238E27FC236}">
                <a16:creationId xmlns:a16="http://schemas.microsoft.com/office/drawing/2014/main" id="{A2A6072A-A2E8-2CC5-4A22-627F9097C50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57163"/>
            <a:ext cx="13003213" cy="3143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171" name="Rectangle 3">
            <a:extLst>
              <a:ext uri="{FF2B5EF4-FFF2-40B4-BE49-F238E27FC236}">
                <a16:creationId xmlns:a16="http://schemas.microsoft.com/office/drawing/2014/main" id="{CD3F3418-0733-FA11-0BC5-9C936E359B05}"/>
              </a:ext>
            </a:extLst>
          </p:cNvPr>
          <p:cNvSpPr>
            <a:spLocks/>
          </p:cNvSpPr>
          <p:nvPr/>
        </p:nvSpPr>
        <p:spPr bwMode="auto">
          <a:xfrm>
            <a:off x="373063" y="361950"/>
            <a:ext cx="5348287" cy="317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38100" tIns="38100" rIns="38100" bIns="38100" anchor="ctr">
            <a:spAutoFit/>
          </a:bodyPr>
          <a:lstStyle/>
          <a:p>
            <a:r>
              <a:rPr lang="pt-BR" altLang="pt-BR" sz="1600" b="1" dirty="0">
                <a:solidFill>
                  <a:srgbClr val="1B8178"/>
                </a:solidFill>
                <a:latin typeface="Arial" panose="020B0604020202020204" pitchFamily="34" charset="0"/>
                <a:cs typeface="Arial" panose="020B0604020202020204" pitchFamily="34" charset="0"/>
                <a:sym typeface="Arial" panose="020B0604020202020204" pitchFamily="34" charset="0"/>
              </a:rPr>
              <a:t>Universidade Tuiuti do Paraná  |</a:t>
            </a:r>
            <a:r>
              <a:rPr lang="pt-BR" altLang="pt-BR" sz="1600" dirty="0"/>
              <a:t>  </a:t>
            </a:r>
            <a:r>
              <a:rPr lang="pt-BR" altLang="pt-BR" sz="1600" dirty="0">
                <a:latin typeface="Arial" panose="020B0604020202020204" pitchFamily="34" charset="0"/>
                <a:cs typeface="Arial" panose="020B0604020202020204" pitchFamily="34" charset="0"/>
                <a:sym typeface="Arial" panose="020B0604020202020204" pitchFamily="34" charset="0"/>
              </a:rPr>
              <a:t>Tema da apresentação</a:t>
            </a:r>
            <a:endParaRPr lang="pt-BR" altLang="pt-BR" sz="1600" dirty="0"/>
          </a:p>
        </p:txBody>
      </p:sp>
      <p:sp>
        <p:nvSpPr>
          <p:cNvPr id="7173" name="Rectangle 5">
            <a:extLst>
              <a:ext uri="{FF2B5EF4-FFF2-40B4-BE49-F238E27FC236}">
                <a16:creationId xmlns:a16="http://schemas.microsoft.com/office/drawing/2014/main" id="{27305109-3859-42A2-87E1-F5A3FF7FF357}"/>
              </a:ext>
            </a:extLst>
          </p:cNvPr>
          <p:cNvSpPr>
            <a:spLocks/>
          </p:cNvSpPr>
          <p:nvPr/>
        </p:nvSpPr>
        <p:spPr bwMode="auto">
          <a:xfrm>
            <a:off x="1549400" y="1047867"/>
            <a:ext cx="10275887" cy="38289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spAutoFit/>
          </a:bodyPr>
          <a:lstStyle/>
          <a:p>
            <a:pPr algn="l"/>
            <a:r>
              <a:rPr lang="pt-BR" altLang="pt-BR" sz="4600" b="1" dirty="0">
                <a:solidFill>
                  <a:srgbClr val="1B8178"/>
                </a:solidFill>
                <a:latin typeface="Arial" panose="020B0604020202020204" pitchFamily="34" charset="0"/>
                <a:cs typeface="Arial" panose="020B0604020202020204" pitchFamily="34" charset="0"/>
                <a:sym typeface="Arial" panose="020B0604020202020204" pitchFamily="34" charset="0"/>
              </a:rPr>
              <a:t>Revisão Bimestral 1BIM</a:t>
            </a:r>
          </a:p>
          <a:p>
            <a:pPr algn="l"/>
            <a:r>
              <a:rPr lang="pt-BR" altLang="pt-BR" sz="2100" dirty="0">
                <a:solidFill>
                  <a:srgbClr val="1B8178"/>
                </a:solidFill>
                <a:latin typeface="Arial" panose="020B0604020202020204" pitchFamily="34" charset="0"/>
                <a:cs typeface="Arial" panose="020B0604020202020204" pitchFamily="34" charset="0"/>
                <a:sym typeface="Arial" panose="020B0604020202020204" pitchFamily="34" charset="0"/>
              </a:rPr>
              <a:t>Introdução</a:t>
            </a:r>
          </a:p>
          <a:p>
            <a:pPr algn="l"/>
            <a:endParaRPr lang="pt-BR" altLang="pt-BR" sz="1400" dirty="0">
              <a:solidFill>
                <a:srgbClr val="275D38"/>
              </a:solidFill>
            </a:endParaRPr>
          </a:p>
          <a:p>
            <a:pPr marL="285750" indent="-285750" algn="l">
              <a:lnSpc>
                <a:spcPct val="150000"/>
              </a:lnSpc>
              <a:buFont typeface="Arial" panose="020B0604020202020204" pitchFamily="34" charset="0"/>
              <a:buChar char="•"/>
            </a:pPr>
            <a:r>
              <a:rPr lang="pt-BR" altLang="pt-BR" sz="2800" dirty="0">
                <a:latin typeface="Arial" panose="020B0604020202020204" pitchFamily="34" charset="0"/>
                <a:cs typeface="Arial" panose="020B0604020202020204" pitchFamily="34" charset="0"/>
                <a:sym typeface="Arial" panose="020B0604020202020204" pitchFamily="34" charset="0"/>
              </a:rPr>
              <a:t>Conceito de Informação</a:t>
            </a:r>
          </a:p>
          <a:p>
            <a:pPr marL="285750" indent="-285750" algn="l">
              <a:lnSpc>
                <a:spcPct val="150000"/>
              </a:lnSpc>
              <a:buFont typeface="Arial" panose="020B0604020202020204" pitchFamily="34" charset="0"/>
              <a:buChar char="•"/>
            </a:pPr>
            <a:r>
              <a:rPr lang="pt-BR" altLang="pt-BR" sz="2800" dirty="0">
                <a:solidFill>
                  <a:srgbClr val="C00000"/>
                </a:solidFill>
                <a:latin typeface="Arial" panose="020B0604020202020204" pitchFamily="34" charset="0"/>
                <a:cs typeface="Arial" panose="020B0604020202020204" pitchFamily="34" charset="0"/>
                <a:sym typeface="Arial" panose="020B0604020202020204" pitchFamily="34" charset="0"/>
              </a:rPr>
              <a:t>O termo Informação subentende dados organizados para atendimento ou emprego de uma pessoa ou grupo que os recebe. É o resultado final de um processamento de dados.</a:t>
            </a:r>
          </a:p>
        </p:txBody>
      </p:sp>
    </p:spTree>
    <p:extLst>
      <p:ext uri="{BB962C8B-B14F-4D97-AF65-F5344CB8AC3E}">
        <p14:creationId xmlns:p14="http://schemas.microsoft.com/office/powerpoint/2010/main" val="1830002604"/>
      </p:ext>
    </p:extLst>
  </p:cSld>
  <p:clrMapOvr>
    <a:masterClrMapping/>
  </p:clrMapOvr>
  <p:transition spd="me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9" name="Picture 1">
            <a:extLst>
              <a:ext uri="{FF2B5EF4-FFF2-40B4-BE49-F238E27FC236}">
                <a16:creationId xmlns:a16="http://schemas.microsoft.com/office/drawing/2014/main" id="{CFA650AC-DA87-8979-8E40-7C07B248C6A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8956675"/>
            <a:ext cx="13004800" cy="7794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170" name="Picture 2">
            <a:extLst>
              <a:ext uri="{FF2B5EF4-FFF2-40B4-BE49-F238E27FC236}">
                <a16:creationId xmlns:a16="http://schemas.microsoft.com/office/drawing/2014/main" id="{A2A6072A-A2E8-2CC5-4A22-627F9097C50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57163"/>
            <a:ext cx="13003213" cy="3143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171" name="Rectangle 3">
            <a:extLst>
              <a:ext uri="{FF2B5EF4-FFF2-40B4-BE49-F238E27FC236}">
                <a16:creationId xmlns:a16="http://schemas.microsoft.com/office/drawing/2014/main" id="{CD3F3418-0733-FA11-0BC5-9C936E359B05}"/>
              </a:ext>
            </a:extLst>
          </p:cNvPr>
          <p:cNvSpPr>
            <a:spLocks/>
          </p:cNvSpPr>
          <p:nvPr/>
        </p:nvSpPr>
        <p:spPr bwMode="auto">
          <a:xfrm>
            <a:off x="373063" y="361950"/>
            <a:ext cx="5348287" cy="317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38100" tIns="38100" rIns="38100" bIns="38100" anchor="ctr">
            <a:spAutoFit/>
          </a:bodyPr>
          <a:lstStyle/>
          <a:p>
            <a:r>
              <a:rPr lang="pt-BR" altLang="pt-BR" sz="1600" b="1" dirty="0">
                <a:solidFill>
                  <a:srgbClr val="1B8178"/>
                </a:solidFill>
                <a:latin typeface="Arial" panose="020B0604020202020204" pitchFamily="34" charset="0"/>
                <a:cs typeface="Arial" panose="020B0604020202020204" pitchFamily="34" charset="0"/>
                <a:sym typeface="Arial" panose="020B0604020202020204" pitchFamily="34" charset="0"/>
              </a:rPr>
              <a:t>Universidade Tuiuti do Paraná  |</a:t>
            </a:r>
            <a:r>
              <a:rPr lang="pt-BR" altLang="pt-BR" sz="1600" dirty="0"/>
              <a:t>  </a:t>
            </a:r>
            <a:r>
              <a:rPr lang="pt-BR" altLang="pt-BR" sz="1600" dirty="0">
                <a:latin typeface="Arial" panose="020B0604020202020204" pitchFamily="34" charset="0"/>
                <a:cs typeface="Arial" panose="020B0604020202020204" pitchFamily="34" charset="0"/>
                <a:sym typeface="Arial" panose="020B0604020202020204" pitchFamily="34" charset="0"/>
              </a:rPr>
              <a:t>Tema da apresentação</a:t>
            </a:r>
            <a:endParaRPr lang="pt-BR" altLang="pt-BR" sz="1600" dirty="0"/>
          </a:p>
        </p:txBody>
      </p:sp>
      <p:sp>
        <p:nvSpPr>
          <p:cNvPr id="7173" name="Rectangle 5">
            <a:extLst>
              <a:ext uri="{FF2B5EF4-FFF2-40B4-BE49-F238E27FC236}">
                <a16:creationId xmlns:a16="http://schemas.microsoft.com/office/drawing/2014/main" id="{27305109-3859-42A2-87E1-F5A3FF7FF357}"/>
              </a:ext>
            </a:extLst>
          </p:cNvPr>
          <p:cNvSpPr>
            <a:spLocks/>
          </p:cNvSpPr>
          <p:nvPr/>
        </p:nvSpPr>
        <p:spPr bwMode="auto">
          <a:xfrm>
            <a:off x="1320800" y="671937"/>
            <a:ext cx="9982200" cy="64142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38100" tIns="38100" rIns="38100" bIns="38100" anchor="ctr">
            <a:spAutoFit/>
          </a:bodyPr>
          <a:lstStyle/>
          <a:p>
            <a:pPr algn="l"/>
            <a:r>
              <a:rPr lang="pt-BR" altLang="pt-BR" sz="4600" b="1" dirty="0">
                <a:solidFill>
                  <a:srgbClr val="1B8178"/>
                </a:solidFill>
                <a:latin typeface="Arial" panose="020B0604020202020204" pitchFamily="34" charset="0"/>
                <a:cs typeface="Arial" panose="020B0604020202020204" pitchFamily="34" charset="0"/>
                <a:sym typeface="Arial" panose="020B0604020202020204" pitchFamily="34" charset="0"/>
              </a:rPr>
              <a:t>Revisão Bimestral 1BIM</a:t>
            </a:r>
          </a:p>
          <a:p>
            <a:pPr algn="l"/>
            <a:r>
              <a:rPr lang="pt-BR" altLang="pt-BR" sz="2100" dirty="0">
                <a:solidFill>
                  <a:srgbClr val="1B8178"/>
                </a:solidFill>
                <a:latin typeface="Arial" panose="020B0604020202020204" pitchFamily="34" charset="0"/>
                <a:cs typeface="Arial" panose="020B0604020202020204" pitchFamily="34" charset="0"/>
                <a:sym typeface="Arial" panose="020B0604020202020204" pitchFamily="34" charset="0"/>
              </a:rPr>
              <a:t>Memória Principal – Introdução e conceitos</a:t>
            </a:r>
          </a:p>
          <a:p>
            <a:pPr algn="l"/>
            <a:endParaRPr lang="pt-BR" altLang="pt-BR" sz="1400" dirty="0">
              <a:solidFill>
                <a:srgbClr val="275D38"/>
              </a:solidFill>
            </a:endParaRPr>
          </a:p>
          <a:p>
            <a:pPr marL="285750" indent="-285750" algn="l">
              <a:lnSpc>
                <a:spcPct val="150000"/>
              </a:lnSpc>
              <a:buFont typeface="Arial" panose="020B0604020202020204" pitchFamily="34" charset="0"/>
              <a:buChar char="•"/>
            </a:pPr>
            <a:r>
              <a:rPr lang="pt-BR" altLang="pt-BR" sz="2800" dirty="0">
                <a:latin typeface="Arial" panose="020B0604020202020204" pitchFamily="34" charset="0"/>
                <a:cs typeface="Arial" panose="020B0604020202020204" pitchFamily="34" charset="0"/>
                <a:sym typeface="Arial" panose="020B0604020202020204" pitchFamily="34" charset="0"/>
              </a:rPr>
              <a:t>Volatilidade</a:t>
            </a:r>
          </a:p>
          <a:p>
            <a:pPr marL="285750" indent="-285750" algn="l">
              <a:lnSpc>
                <a:spcPct val="150000"/>
              </a:lnSpc>
              <a:buFont typeface="Arial" panose="020B0604020202020204" pitchFamily="34" charset="0"/>
              <a:buChar char="•"/>
            </a:pPr>
            <a:r>
              <a:rPr lang="pt-BR" altLang="pt-BR" sz="2800" dirty="0">
                <a:solidFill>
                  <a:srgbClr val="C00000"/>
                </a:solidFill>
                <a:latin typeface="Arial" panose="020B0604020202020204" pitchFamily="34" charset="0"/>
                <a:cs typeface="Arial" panose="020B0604020202020204" pitchFamily="34" charset="0"/>
                <a:sym typeface="Arial" panose="020B0604020202020204" pitchFamily="34" charset="0"/>
              </a:rPr>
              <a:t>Capacidade de reter ou não a informação quando a energia elétrica é desligada</a:t>
            </a:r>
          </a:p>
          <a:p>
            <a:pPr algn="l">
              <a:lnSpc>
                <a:spcPct val="150000"/>
              </a:lnSpc>
            </a:pPr>
            <a:r>
              <a:rPr lang="pt-BR" altLang="pt-BR" sz="2800" dirty="0">
                <a:solidFill>
                  <a:schemeClr val="tx1"/>
                </a:solidFill>
                <a:latin typeface="Arial" panose="020B0604020202020204" pitchFamily="34" charset="0"/>
                <a:cs typeface="Arial" panose="020B0604020202020204" pitchFamily="34" charset="0"/>
                <a:sym typeface="Arial" panose="020B0604020202020204" pitchFamily="34" charset="0"/>
              </a:rPr>
              <a:t>	- Memória volátil – não retem a informação</a:t>
            </a:r>
          </a:p>
          <a:p>
            <a:pPr algn="l">
              <a:lnSpc>
                <a:spcPct val="150000"/>
              </a:lnSpc>
            </a:pPr>
            <a:r>
              <a:rPr lang="pt-BR" altLang="pt-BR" sz="2800" dirty="0">
                <a:solidFill>
                  <a:schemeClr val="tx1"/>
                </a:solidFill>
                <a:latin typeface="Arial" panose="020B0604020202020204" pitchFamily="34" charset="0"/>
                <a:cs typeface="Arial" panose="020B0604020202020204" pitchFamily="34" charset="0"/>
                <a:sym typeface="Arial" panose="020B0604020202020204" pitchFamily="34" charset="0"/>
              </a:rPr>
              <a:t>		- Registradores, memórias cache e principal (RAM)</a:t>
            </a:r>
          </a:p>
          <a:p>
            <a:pPr algn="l">
              <a:lnSpc>
                <a:spcPct val="150000"/>
              </a:lnSpc>
            </a:pPr>
            <a:r>
              <a:rPr lang="pt-BR" altLang="pt-BR" sz="2800" dirty="0">
                <a:solidFill>
                  <a:schemeClr val="tx1"/>
                </a:solidFill>
                <a:latin typeface="Arial" panose="020B0604020202020204" pitchFamily="34" charset="0"/>
                <a:cs typeface="Arial" panose="020B0604020202020204" pitchFamily="34" charset="0"/>
                <a:sym typeface="Arial" panose="020B0604020202020204" pitchFamily="34" charset="0"/>
              </a:rPr>
              <a:t>	- Memória não-volátil – retem a informação</a:t>
            </a:r>
          </a:p>
          <a:p>
            <a:pPr algn="l">
              <a:lnSpc>
                <a:spcPct val="150000"/>
              </a:lnSpc>
            </a:pPr>
            <a:r>
              <a:rPr lang="pt-BR" altLang="pt-BR" sz="2800" dirty="0">
                <a:solidFill>
                  <a:schemeClr val="tx1"/>
                </a:solidFill>
                <a:latin typeface="Arial" panose="020B0604020202020204" pitchFamily="34" charset="0"/>
                <a:cs typeface="Arial" panose="020B0604020202020204" pitchFamily="34" charset="0"/>
                <a:sym typeface="Arial" panose="020B0604020202020204" pitchFamily="34" charset="0"/>
              </a:rPr>
              <a:t>		- Memória ROM (</a:t>
            </a:r>
            <a:r>
              <a:rPr lang="pt-BR" altLang="pt-BR" sz="2800" dirty="0" err="1">
                <a:solidFill>
                  <a:schemeClr val="tx1"/>
                </a:solidFill>
                <a:latin typeface="Arial" panose="020B0604020202020204" pitchFamily="34" charset="0"/>
                <a:cs typeface="Arial" panose="020B0604020202020204" pitchFamily="34" charset="0"/>
                <a:sym typeface="Arial" panose="020B0604020202020204" pitchFamily="34" charset="0"/>
              </a:rPr>
              <a:t>read</a:t>
            </a:r>
            <a:r>
              <a:rPr lang="pt-BR" altLang="pt-BR" sz="2800" dirty="0">
                <a:solidFill>
                  <a:schemeClr val="tx1"/>
                </a:solidFill>
                <a:latin typeface="Arial" panose="020B0604020202020204" pitchFamily="34" charset="0"/>
                <a:cs typeface="Arial" panose="020B0604020202020204" pitchFamily="34" charset="0"/>
                <a:sym typeface="Arial" panose="020B0604020202020204" pitchFamily="34" charset="0"/>
              </a:rPr>
              <a:t> Only </a:t>
            </a:r>
            <a:r>
              <a:rPr lang="pt-BR" altLang="pt-BR" sz="2800" dirty="0" err="1">
                <a:solidFill>
                  <a:schemeClr val="tx1"/>
                </a:solidFill>
                <a:latin typeface="Arial" panose="020B0604020202020204" pitchFamily="34" charset="0"/>
                <a:cs typeface="Arial" panose="020B0604020202020204" pitchFamily="34" charset="0"/>
                <a:sym typeface="Arial" panose="020B0604020202020204" pitchFamily="34" charset="0"/>
              </a:rPr>
              <a:t>memory</a:t>
            </a:r>
            <a:r>
              <a:rPr lang="pt-BR" altLang="pt-BR" sz="2800" dirty="0">
                <a:solidFill>
                  <a:schemeClr val="tx1"/>
                </a:solidFill>
                <a:latin typeface="Arial" panose="020B0604020202020204" pitchFamily="34" charset="0"/>
                <a:cs typeface="Arial" panose="020B0604020202020204" pitchFamily="34" charset="0"/>
                <a:sym typeface="Arial" panose="020B0604020202020204" pitchFamily="34" charset="0"/>
              </a:rPr>
              <a:t>) e memória 				secundária</a:t>
            </a:r>
            <a:endParaRPr lang="pt-BR" altLang="pt-BR" sz="2800" dirty="0">
              <a:solidFill>
                <a:srgbClr val="C00000"/>
              </a:solidFill>
              <a:latin typeface="Arial" panose="020B0604020202020204" pitchFamily="34" charset="0"/>
              <a:cs typeface="Arial" panose="020B0604020202020204" pitchFamily="34" charset="0"/>
              <a:sym typeface="Arial" panose="020B0604020202020204" pitchFamily="34" charset="0"/>
            </a:endParaRPr>
          </a:p>
        </p:txBody>
      </p:sp>
    </p:spTree>
    <p:extLst>
      <p:ext uri="{BB962C8B-B14F-4D97-AF65-F5344CB8AC3E}">
        <p14:creationId xmlns:p14="http://schemas.microsoft.com/office/powerpoint/2010/main" val="3695771166"/>
      </p:ext>
    </p:extLst>
  </p:cSld>
  <p:clrMapOvr>
    <a:masterClrMapping/>
  </p:clrMapOvr>
  <p:transition spd="me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9" name="Picture 1">
            <a:extLst>
              <a:ext uri="{FF2B5EF4-FFF2-40B4-BE49-F238E27FC236}">
                <a16:creationId xmlns:a16="http://schemas.microsoft.com/office/drawing/2014/main" id="{CFA650AC-DA87-8979-8E40-7C07B248C6A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8956675"/>
            <a:ext cx="13004800" cy="7794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170" name="Picture 2">
            <a:extLst>
              <a:ext uri="{FF2B5EF4-FFF2-40B4-BE49-F238E27FC236}">
                <a16:creationId xmlns:a16="http://schemas.microsoft.com/office/drawing/2014/main" id="{A2A6072A-A2E8-2CC5-4A22-627F9097C50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57163"/>
            <a:ext cx="13003213" cy="3143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171" name="Rectangle 3">
            <a:extLst>
              <a:ext uri="{FF2B5EF4-FFF2-40B4-BE49-F238E27FC236}">
                <a16:creationId xmlns:a16="http://schemas.microsoft.com/office/drawing/2014/main" id="{CD3F3418-0733-FA11-0BC5-9C936E359B05}"/>
              </a:ext>
            </a:extLst>
          </p:cNvPr>
          <p:cNvSpPr>
            <a:spLocks/>
          </p:cNvSpPr>
          <p:nvPr/>
        </p:nvSpPr>
        <p:spPr bwMode="auto">
          <a:xfrm>
            <a:off x="373063" y="361950"/>
            <a:ext cx="5348287" cy="317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38100" tIns="38100" rIns="38100" bIns="38100" anchor="ctr">
            <a:spAutoFit/>
          </a:bodyPr>
          <a:lstStyle/>
          <a:p>
            <a:r>
              <a:rPr lang="pt-BR" altLang="pt-BR" sz="1600" b="1" dirty="0">
                <a:solidFill>
                  <a:srgbClr val="1B8178"/>
                </a:solidFill>
                <a:latin typeface="Arial" panose="020B0604020202020204" pitchFamily="34" charset="0"/>
                <a:cs typeface="Arial" panose="020B0604020202020204" pitchFamily="34" charset="0"/>
                <a:sym typeface="Arial" panose="020B0604020202020204" pitchFamily="34" charset="0"/>
              </a:rPr>
              <a:t>Universidade Tuiuti do Paraná  |</a:t>
            </a:r>
            <a:r>
              <a:rPr lang="pt-BR" altLang="pt-BR" sz="1600" dirty="0"/>
              <a:t>  </a:t>
            </a:r>
            <a:r>
              <a:rPr lang="pt-BR" altLang="pt-BR" sz="1600" dirty="0">
                <a:latin typeface="Arial" panose="020B0604020202020204" pitchFamily="34" charset="0"/>
                <a:cs typeface="Arial" panose="020B0604020202020204" pitchFamily="34" charset="0"/>
                <a:sym typeface="Arial" panose="020B0604020202020204" pitchFamily="34" charset="0"/>
              </a:rPr>
              <a:t>Tema da apresentação</a:t>
            </a:r>
            <a:endParaRPr lang="pt-BR" altLang="pt-BR" sz="1600" dirty="0"/>
          </a:p>
        </p:txBody>
      </p:sp>
      <mc:AlternateContent xmlns:mc="http://schemas.openxmlformats.org/markup-compatibility/2006">
        <mc:Choice xmlns:a14="http://schemas.microsoft.com/office/drawing/2010/main" Requires="a14">
          <p:sp>
            <p:nvSpPr>
              <p:cNvPr id="7173" name="Rectangle 5">
                <a:extLst>
                  <a:ext uri="{FF2B5EF4-FFF2-40B4-BE49-F238E27FC236}">
                    <a16:creationId xmlns:a16="http://schemas.microsoft.com/office/drawing/2014/main" id="{27305109-3859-42A2-87E1-F5A3FF7FF357}"/>
                  </a:ext>
                </a:extLst>
              </p:cNvPr>
              <p:cNvSpPr>
                <a:spLocks/>
              </p:cNvSpPr>
              <p:nvPr/>
            </p:nvSpPr>
            <p:spPr bwMode="auto">
              <a:xfrm>
                <a:off x="1510506" y="679450"/>
                <a:ext cx="9982200" cy="6414256"/>
              </a:xfrm>
              <a:prstGeom prst="rect">
                <a:avLst/>
              </a:prstGeom>
              <a:noFill/>
              <a:ln>
                <a:noFill/>
              </a:ln>
              <a:effectLst/>
              <a:extLst>
                <a:ext uri="{909E8E84-426E-40DD-AFC4-6F175D3DCCD1}">
                  <a14:hiddenFill>
                    <a:solidFill>
                      <a:srgbClr val="FFFFFF"/>
                    </a:solidFill>
                  </a14:hiddenFill>
                </a:ext>
                <a:ext uri="{91240B29-F687-4F45-9708-019B960494DF}">
                  <a14:hiddenLine w="3175">
                    <a:solidFill>
                      <a:srgbClr val="000000"/>
                    </a:solidFill>
                    <a:miter lim="400000"/>
                    <a:headEnd/>
                    <a:tailEnd/>
                  </a14:hiddenLine>
                </a:ext>
                <a:ext uri="{AF507438-7753-43E0-B8FC-AC1667EBCBE1}">
                  <a14:hiddenEffects>
                    <a:effectLst>
                      <a:outerShdw dist="35921" dir="2700000" algn="ctr" rotWithShape="0">
                        <a:srgbClr val="808080"/>
                      </a:outerShdw>
                    </a:effectLst>
                  </a14:hiddenEffects>
                </a:ext>
              </a:extLst>
            </p:spPr>
            <p:txBody>
              <a:bodyPr wrap="square" lIns="38100" tIns="38100" rIns="38100" bIns="38100" anchor="ctr">
                <a:spAutoFit/>
              </a:bodyPr>
              <a:lstStyle/>
              <a:p>
                <a:pPr algn="l"/>
                <a:r>
                  <a:rPr lang="pt-BR" altLang="pt-BR" sz="4600" b="1" dirty="0">
                    <a:solidFill>
                      <a:srgbClr val="1B8178"/>
                    </a:solidFill>
                    <a:latin typeface="Arial" panose="020B0604020202020204" pitchFamily="34" charset="0"/>
                    <a:cs typeface="Arial" panose="020B0604020202020204" pitchFamily="34" charset="0"/>
                    <a:sym typeface="Arial" panose="020B0604020202020204" pitchFamily="34" charset="0"/>
                  </a:rPr>
                  <a:t>Revisão Bimestral 1BIM</a:t>
                </a:r>
              </a:p>
              <a:p>
                <a:pPr algn="l"/>
                <a:r>
                  <a:rPr lang="pt-BR" altLang="pt-BR" sz="2100" dirty="0">
                    <a:solidFill>
                      <a:srgbClr val="1B8178"/>
                    </a:solidFill>
                    <a:latin typeface="Arial" panose="020B0604020202020204" pitchFamily="34" charset="0"/>
                    <a:cs typeface="Arial" panose="020B0604020202020204" pitchFamily="34" charset="0"/>
                    <a:sym typeface="Arial" panose="020B0604020202020204" pitchFamily="34" charset="0"/>
                  </a:rPr>
                  <a:t>Memória Principal – Capacidade da Memória</a:t>
                </a:r>
              </a:p>
              <a:p>
                <a:pPr algn="l"/>
                <a:endParaRPr lang="pt-BR" altLang="pt-BR" sz="1400" dirty="0">
                  <a:solidFill>
                    <a:srgbClr val="275D38"/>
                  </a:solidFill>
                </a:endParaRPr>
              </a:p>
              <a:p>
                <a:pPr marL="457200" indent="-457200" algn="l">
                  <a:lnSpc>
                    <a:spcPct val="150000"/>
                  </a:lnSpc>
                  <a:buFont typeface="Arial" panose="020B0604020202020204" pitchFamily="34" charset="0"/>
                  <a:buChar char="•"/>
                </a:pPr>
                <a:r>
                  <a:rPr lang="pt-BR" altLang="pt-BR" sz="2800" dirty="0">
                    <a:solidFill>
                      <a:schemeClr val="tx1"/>
                    </a:solidFill>
                    <a:latin typeface="Arial" panose="020B0604020202020204" pitchFamily="34" charset="0"/>
                    <a:cs typeface="Arial" panose="020B0604020202020204" pitchFamily="34" charset="0"/>
                    <a:sym typeface="Arial" panose="020B0604020202020204" pitchFamily="34" charset="0"/>
                  </a:rPr>
                  <a:t>MP é um conjunto de N células;</a:t>
                </a:r>
              </a:p>
              <a:p>
                <a:pPr marL="457200" indent="-457200" algn="l">
                  <a:lnSpc>
                    <a:spcPct val="150000"/>
                  </a:lnSpc>
                  <a:buFont typeface="Arial" panose="020B0604020202020204" pitchFamily="34" charset="0"/>
                  <a:buChar char="•"/>
                </a:pPr>
                <a:r>
                  <a:rPr lang="pt-BR" altLang="pt-BR" sz="2800" dirty="0">
                    <a:solidFill>
                      <a:schemeClr val="tx1"/>
                    </a:solidFill>
                    <a:latin typeface="Arial" panose="020B0604020202020204" pitchFamily="34" charset="0"/>
                    <a:cs typeface="Arial" panose="020B0604020202020204" pitchFamily="34" charset="0"/>
                    <a:sym typeface="Arial" panose="020B0604020202020204" pitchFamily="34" charset="0"/>
                  </a:rPr>
                  <a:t>Células armazena M bits;</a:t>
                </a:r>
              </a:p>
              <a:p>
                <a:pPr marL="457200" indent="-457200" algn="l">
                  <a:lnSpc>
                    <a:spcPct val="150000"/>
                  </a:lnSpc>
                  <a:buFont typeface="Arial" panose="020B0604020202020204" pitchFamily="34" charset="0"/>
                  <a:buChar char="•"/>
                </a:pPr>
                <a:r>
                  <a:rPr lang="pt-BR" altLang="pt-BR" sz="2800" dirty="0">
                    <a:solidFill>
                      <a:schemeClr val="tx1"/>
                    </a:solidFill>
                    <a:latin typeface="Arial" panose="020B0604020202020204" pitchFamily="34" charset="0"/>
                    <a:cs typeface="Arial" panose="020B0604020202020204" pitchFamily="34" charset="0"/>
                    <a:sym typeface="Arial" panose="020B0604020202020204" pitchFamily="34" charset="0"/>
                  </a:rPr>
                  <a:t>MP tem N endereços = </a:t>
                </a:r>
                <a14:m>
                  <m:oMath xmlns:m="http://schemas.openxmlformats.org/officeDocument/2006/math">
                    <m:sSup>
                      <m:sSupPr>
                        <m:ctrlPr>
                          <a:rPr lang="pt-BR" altLang="pt-BR" sz="2800" i="1" smtClean="0">
                            <a:solidFill>
                              <a:schemeClr val="tx1"/>
                            </a:solidFill>
                            <a:latin typeface="Cambria Math" panose="02040503050406030204" pitchFamily="18" charset="0"/>
                            <a:cs typeface="Arial" panose="020B0604020202020204" pitchFamily="34" charset="0"/>
                            <a:sym typeface="Arial" panose="020B0604020202020204" pitchFamily="34" charset="0"/>
                          </a:rPr>
                        </m:ctrlPr>
                      </m:sSupPr>
                      <m:e>
                        <m:r>
                          <a:rPr lang="pt-BR" altLang="pt-BR" sz="2800" b="0" i="1" smtClean="0">
                            <a:solidFill>
                              <a:schemeClr val="tx1"/>
                            </a:solidFill>
                            <a:latin typeface="Cambria Math" panose="02040503050406030204" pitchFamily="18" charset="0"/>
                            <a:cs typeface="Arial" panose="020B0604020202020204" pitchFamily="34" charset="0"/>
                            <a:sym typeface="Arial" panose="020B0604020202020204" pitchFamily="34" charset="0"/>
                          </a:rPr>
                          <m:t>2</m:t>
                        </m:r>
                      </m:e>
                      <m:sup>
                        <m:r>
                          <a:rPr lang="pt-BR" altLang="pt-BR" sz="2800" b="0" i="1" smtClean="0">
                            <a:solidFill>
                              <a:schemeClr val="tx1"/>
                            </a:solidFill>
                            <a:latin typeface="Cambria Math" panose="02040503050406030204" pitchFamily="18" charset="0"/>
                            <a:cs typeface="Arial" panose="020B0604020202020204" pitchFamily="34" charset="0"/>
                            <a:sym typeface="Arial" panose="020B0604020202020204" pitchFamily="34" charset="0"/>
                          </a:rPr>
                          <m:t>𝑒</m:t>
                        </m:r>
                      </m:sup>
                    </m:sSup>
                  </m:oMath>
                </a14:m>
                <a:r>
                  <a:rPr lang="pt-BR" altLang="pt-BR" sz="2800" dirty="0">
                    <a:solidFill>
                      <a:schemeClr val="tx1"/>
                    </a:solidFill>
                    <a:latin typeface="Arial" panose="020B0604020202020204" pitchFamily="34" charset="0"/>
                    <a:cs typeface="Arial" panose="020B0604020202020204" pitchFamily="34" charset="0"/>
                    <a:sym typeface="Arial" panose="020B0604020202020204" pitchFamily="34" charset="0"/>
                  </a:rPr>
                  <a:t>;</a:t>
                </a:r>
              </a:p>
              <a:p>
                <a:pPr marL="457200" indent="-457200" algn="l">
                  <a:lnSpc>
                    <a:spcPct val="150000"/>
                  </a:lnSpc>
                  <a:buFont typeface="Arial" panose="020B0604020202020204" pitchFamily="34" charset="0"/>
                  <a:buChar char="•"/>
                </a:pPr>
                <a:r>
                  <a:rPr lang="pt-BR" altLang="pt-BR" sz="2800" dirty="0">
                    <a:solidFill>
                      <a:schemeClr val="tx1"/>
                    </a:solidFill>
                    <a:latin typeface="Arial" panose="020B0604020202020204" pitchFamily="34" charset="0"/>
                    <a:cs typeface="Arial" panose="020B0604020202020204" pitchFamily="34" charset="0"/>
                    <a:sym typeface="Arial" panose="020B0604020202020204" pitchFamily="34" charset="0"/>
                  </a:rPr>
                  <a:t>Total de bits:</a:t>
                </a:r>
              </a:p>
              <a:p>
                <a:pPr marL="457200" indent="-457200" algn="l">
                  <a:lnSpc>
                    <a:spcPct val="150000"/>
                  </a:lnSpc>
                  <a:buFont typeface="Arial" panose="020B0604020202020204" pitchFamily="34" charset="0"/>
                  <a:buChar char="•"/>
                </a:pPr>
                <a:r>
                  <a:rPr lang="pt-BR" altLang="pt-BR" sz="2800" dirty="0">
                    <a:solidFill>
                      <a:srgbClr val="C00000"/>
                    </a:solidFill>
                    <a:latin typeface="Arial" panose="020B0604020202020204" pitchFamily="34" charset="0"/>
                    <a:cs typeface="Arial" panose="020B0604020202020204" pitchFamily="34" charset="0"/>
                    <a:sym typeface="Arial" panose="020B0604020202020204" pitchFamily="34" charset="0"/>
                  </a:rPr>
                  <a:t>T = N x M = </a:t>
                </a:r>
                <a14:m>
                  <m:oMath xmlns:m="http://schemas.openxmlformats.org/officeDocument/2006/math">
                    <m:sSup>
                      <m:sSupPr>
                        <m:ctrlPr>
                          <a:rPr lang="pt-BR" altLang="pt-BR" sz="2800" i="1" smtClean="0">
                            <a:solidFill>
                              <a:srgbClr val="C00000"/>
                            </a:solidFill>
                            <a:latin typeface="Cambria Math" panose="02040503050406030204" pitchFamily="18" charset="0"/>
                            <a:cs typeface="Arial" panose="020B0604020202020204" pitchFamily="34" charset="0"/>
                            <a:sym typeface="Arial" panose="020B0604020202020204" pitchFamily="34" charset="0"/>
                          </a:rPr>
                        </m:ctrlPr>
                      </m:sSupPr>
                      <m:e>
                        <m:r>
                          <a:rPr lang="pt-BR" altLang="pt-BR" sz="2800" b="0" i="1" smtClean="0">
                            <a:solidFill>
                              <a:srgbClr val="C00000"/>
                            </a:solidFill>
                            <a:latin typeface="Cambria Math" panose="02040503050406030204" pitchFamily="18" charset="0"/>
                            <a:cs typeface="Arial" panose="020B0604020202020204" pitchFamily="34" charset="0"/>
                            <a:sym typeface="Arial" panose="020B0604020202020204" pitchFamily="34" charset="0"/>
                          </a:rPr>
                          <m:t>2</m:t>
                        </m:r>
                      </m:e>
                      <m:sup>
                        <m:r>
                          <a:rPr lang="pt-BR" altLang="pt-BR" sz="2800" b="0" i="1" smtClean="0">
                            <a:solidFill>
                              <a:srgbClr val="C00000"/>
                            </a:solidFill>
                            <a:latin typeface="Cambria Math" panose="02040503050406030204" pitchFamily="18" charset="0"/>
                            <a:cs typeface="Arial" panose="020B0604020202020204" pitchFamily="34" charset="0"/>
                            <a:sym typeface="Arial" panose="020B0604020202020204" pitchFamily="34" charset="0"/>
                          </a:rPr>
                          <m:t>𝑒</m:t>
                        </m:r>
                      </m:sup>
                    </m:sSup>
                  </m:oMath>
                </a14:m>
                <a:r>
                  <a:rPr lang="pt-BR" altLang="pt-BR" sz="2800" dirty="0">
                    <a:solidFill>
                      <a:srgbClr val="C00000"/>
                    </a:solidFill>
                    <a:latin typeface="Arial" panose="020B0604020202020204" pitchFamily="34" charset="0"/>
                    <a:cs typeface="Arial" panose="020B0604020202020204" pitchFamily="34" charset="0"/>
                    <a:sym typeface="Arial" panose="020B0604020202020204" pitchFamily="34" charset="0"/>
                  </a:rPr>
                  <a:t> x M</a:t>
                </a:r>
              </a:p>
              <a:p>
                <a:pPr marL="457200" indent="-457200" algn="l">
                  <a:lnSpc>
                    <a:spcPct val="150000"/>
                  </a:lnSpc>
                  <a:buFont typeface="Arial" panose="020B0604020202020204" pitchFamily="34" charset="0"/>
                  <a:buChar char="•"/>
                </a:pPr>
                <a:r>
                  <a:rPr lang="pt-BR" altLang="pt-BR" sz="2800" dirty="0" err="1">
                    <a:solidFill>
                      <a:schemeClr val="tx1"/>
                    </a:solidFill>
                    <a:latin typeface="Arial" panose="020B0604020202020204" pitchFamily="34" charset="0"/>
                    <a:cs typeface="Arial" panose="020B0604020202020204" pitchFamily="34" charset="0"/>
                    <a:sym typeface="Arial" panose="020B0604020202020204" pitchFamily="34" charset="0"/>
                  </a:rPr>
                  <a:t>Ex</a:t>
                </a:r>
                <a:r>
                  <a:rPr lang="pt-BR" altLang="pt-BR" sz="2800" dirty="0">
                    <a:solidFill>
                      <a:schemeClr val="tx1"/>
                    </a:solidFill>
                    <a:latin typeface="Arial" panose="020B0604020202020204" pitchFamily="34" charset="0"/>
                    <a:cs typeface="Arial" panose="020B0604020202020204" pitchFamily="34" charset="0"/>
                    <a:sym typeface="Arial" panose="020B0604020202020204" pitchFamily="34" charset="0"/>
                  </a:rPr>
                  <a:t>: MP tem espaço de endereçamento de 2K e cada célula armazena 16 bits. Qual a capacidade e tamanho de cada endereço?</a:t>
                </a:r>
              </a:p>
            </p:txBody>
          </p:sp>
        </mc:Choice>
        <mc:Fallback>
          <p:sp>
            <p:nvSpPr>
              <p:cNvPr id="7173" name="Rectangle 5">
                <a:extLst>
                  <a:ext uri="{FF2B5EF4-FFF2-40B4-BE49-F238E27FC236}">
                    <a16:creationId xmlns:a16="http://schemas.microsoft.com/office/drawing/2014/main" id="{27305109-3859-42A2-87E1-F5A3FF7FF357}"/>
                  </a:ext>
                </a:extLst>
              </p:cNvPr>
              <p:cNvSpPr>
                <a:spLocks noRot="1" noChangeAspect="1" noMove="1" noResize="1" noEditPoints="1" noAdjustHandles="1" noChangeArrowheads="1" noChangeShapeType="1" noTextEdit="1"/>
              </p:cNvSpPr>
              <p:nvPr/>
            </p:nvSpPr>
            <p:spPr bwMode="auto">
              <a:xfrm>
                <a:off x="1510506" y="679450"/>
                <a:ext cx="9982200" cy="6414256"/>
              </a:xfrm>
              <a:prstGeom prst="rect">
                <a:avLst/>
              </a:prstGeom>
              <a:blipFill>
                <a:blip r:embed="rId4"/>
                <a:stretch>
                  <a:fillRect l="-3177" t="-1709" r="-2077" b="-2184"/>
                </a:stretch>
              </a:blip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pt-BR">
                    <a:noFill/>
                  </a:rPr>
                  <a:t> </a:t>
                </a:r>
              </a:p>
            </p:txBody>
          </p:sp>
        </mc:Fallback>
      </mc:AlternateContent>
    </p:spTree>
    <p:extLst>
      <p:ext uri="{BB962C8B-B14F-4D97-AF65-F5344CB8AC3E}">
        <p14:creationId xmlns:p14="http://schemas.microsoft.com/office/powerpoint/2010/main" val="1361940185"/>
      </p:ext>
    </p:extLst>
  </p:cSld>
  <p:clrMapOvr>
    <a:masterClrMapping/>
  </p:clrMapOvr>
  <p:transition spd="me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9" name="Picture 1">
            <a:extLst>
              <a:ext uri="{FF2B5EF4-FFF2-40B4-BE49-F238E27FC236}">
                <a16:creationId xmlns:a16="http://schemas.microsoft.com/office/drawing/2014/main" id="{CFA650AC-DA87-8979-8E40-7C07B248C6A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8956675"/>
            <a:ext cx="13004800" cy="7794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170" name="Picture 2">
            <a:extLst>
              <a:ext uri="{FF2B5EF4-FFF2-40B4-BE49-F238E27FC236}">
                <a16:creationId xmlns:a16="http://schemas.microsoft.com/office/drawing/2014/main" id="{A2A6072A-A2E8-2CC5-4A22-627F9097C50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57163"/>
            <a:ext cx="13003213" cy="3143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171" name="Rectangle 3">
            <a:extLst>
              <a:ext uri="{FF2B5EF4-FFF2-40B4-BE49-F238E27FC236}">
                <a16:creationId xmlns:a16="http://schemas.microsoft.com/office/drawing/2014/main" id="{CD3F3418-0733-FA11-0BC5-9C936E359B05}"/>
              </a:ext>
            </a:extLst>
          </p:cNvPr>
          <p:cNvSpPr>
            <a:spLocks/>
          </p:cNvSpPr>
          <p:nvPr/>
        </p:nvSpPr>
        <p:spPr bwMode="auto">
          <a:xfrm>
            <a:off x="373063" y="361950"/>
            <a:ext cx="5348287" cy="317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38100" tIns="38100" rIns="38100" bIns="38100" anchor="ctr">
            <a:spAutoFit/>
          </a:bodyPr>
          <a:lstStyle/>
          <a:p>
            <a:r>
              <a:rPr lang="pt-BR" altLang="pt-BR" sz="1600" b="1" dirty="0">
                <a:solidFill>
                  <a:srgbClr val="1B8178"/>
                </a:solidFill>
                <a:latin typeface="Arial" panose="020B0604020202020204" pitchFamily="34" charset="0"/>
                <a:cs typeface="Arial" panose="020B0604020202020204" pitchFamily="34" charset="0"/>
                <a:sym typeface="Arial" panose="020B0604020202020204" pitchFamily="34" charset="0"/>
              </a:rPr>
              <a:t>Universidade Tuiuti do Paraná  |</a:t>
            </a:r>
            <a:r>
              <a:rPr lang="pt-BR" altLang="pt-BR" sz="1600" dirty="0"/>
              <a:t>  </a:t>
            </a:r>
            <a:r>
              <a:rPr lang="pt-BR" altLang="pt-BR" sz="1600" dirty="0">
                <a:latin typeface="Arial" panose="020B0604020202020204" pitchFamily="34" charset="0"/>
                <a:cs typeface="Arial" panose="020B0604020202020204" pitchFamily="34" charset="0"/>
                <a:sym typeface="Arial" panose="020B0604020202020204" pitchFamily="34" charset="0"/>
              </a:rPr>
              <a:t>Tema da apresentação</a:t>
            </a:r>
            <a:endParaRPr lang="pt-BR" altLang="pt-BR" sz="1600" dirty="0"/>
          </a:p>
        </p:txBody>
      </p:sp>
      <mc:AlternateContent xmlns:mc="http://schemas.openxmlformats.org/markup-compatibility/2006">
        <mc:Choice xmlns:a14="http://schemas.microsoft.com/office/drawing/2010/main" Requires="a14">
          <p:sp>
            <p:nvSpPr>
              <p:cNvPr id="7173" name="Rectangle 5">
                <a:extLst>
                  <a:ext uri="{FF2B5EF4-FFF2-40B4-BE49-F238E27FC236}">
                    <a16:creationId xmlns:a16="http://schemas.microsoft.com/office/drawing/2014/main" id="{27305109-3859-42A2-87E1-F5A3FF7FF357}"/>
                  </a:ext>
                </a:extLst>
              </p:cNvPr>
              <p:cNvSpPr>
                <a:spLocks/>
              </p:cNvSpPr>
              <p:nvPr/>
            </p:nvSpPr>
            <p:spPr bwMode="auto">
              <a:xfrm>
                <a:off x="1510506" y="861699"/>
                <a:ext cx="9982200" cy="4480394"/>
              </a:xfrm>
              <a:prstGeom prst="rect">
                <a:avLst/>
              </a:prstGeom>
              <a:noFill/>
              <a:ln>
                <a:noFill/>
              </a:ln>
              <a:effectLst/>
              <a:extLst>
                <a:ext uri="{909E8E84-426E-40DD-AFC4-6F175D3DCCD1}">
                  <a14:hiddenFill>
                    <a:solidFill>
                      <a:srgbClr val="FFFFFF"/>
                    </a:solidFill>
                  </a14:hiddenFill>
                </a:ext>
                <a:ext uri="{91240B29-F687-4F45-9708-019B960494DF}">
                  <a14:hiddenLine w="3175">
                    <a:solidFill>
                      <a:srgbClr val="000000"/>
                    </a:solidFill>
                    <a:miter lim="400000"/>
                    <a:headEnd/>
                    <a:tailEnd/>
                  </a14:hiddenLine>
                </a:ext>
                <a:ext uri="{AF507438-7753-43E0-B8FC-AC1667EBCBE1}">
                  <a14:hiddenEffects>
                    <a:effectLst>
                      <a:outerShdw dist="35921" dir="2700000" algn="ctr" rotWithShape="0">
                        <a:srgbClr val="808080"/>
                      </a:outerShdw>
                    </a:effectLst>
                  </a14:hiddenEffects>
                </a:ext>
              </a:extLst>
            </p:spPr>
            <p:txBody>
              <a:bodyPr wrap="square" lIns="38100" tIns="38100" rIns="38100" bIns="38100" anchor="ctr">
                <a:spAutoFit/>
              </a:bodyPr>
              <a:lstStyle/>
              <a:p>
                <a:pPr algn="l"/>
                <a:r>
                  <a:rPr lang="pt-BR" altLang="pt-BR" sz="4600" b="1" dirty="0">
                    <a:solidFill>
                      <a:srgbClr val="1B8178"/>
                    </a:solidFill>
                    <a:latin typeface="Arial" panose="020B0604020202020204" pitchFamily="34" charset="0"/>
                    <a:cs typeface="Arial" panose="020B0604020202020204" pitchFamily="34" charset="0"/>
                    <a:sym typeface="Arial" panose="020B0604020202020204" pitchFamily="34" charset="0"/>
                  </a:rPr>
                  <a:t>Revisão Bimestral 1BIM</a:t>
                </a:r>
              </a:p>
              <a:p>
                <a:pPr algn="l"/>
                <a:r>
                  <a:rPr lang="pt-BR" altLang="pt-BR" sz="2100" dirty="0">
                    <a:solidFill>
                      <a:srgbClr val="1B8178"/>
                    </a:solidFill>
                    <a:latin typeface="Arial" panose="020B0604020202020204" pitchFamily="34" charset="0"/>
                    <a:cs typeface="Arial" panose="020B0604020202020204" pitchFamily="34" charset="0"/>
                    <a:sym typeface="Arial" panose="020B0604020202020204" pitchFamily="34" charset="0"/>
                  </a:rPr>
                  <a:t>Memória Principal – Capacidade da Memória</a:t>
                </a:r>
              </a:p>
              <a:p>
                <a:pPr algn="l"/>
                <a:endParaRPr lang="pt-BR" altLang="pt-BR" sz="1400" dirty="0">
                  <a:solidFill>
                    <a:srgbClr val="275D38"/>
                  </a:solidFill>
                </a:endParaRPr>
              </a:p>
              <a:p>
                <a:pPr marL="457200" indent="-457200" algn="l">
                  <a:lnSpc>
                    <a:spcPct val="150000"/>
                  </a:lnSpc>
                  <a:buFont typeface="Arial" panose="020B0604020202020204" pitchFamily="34" charset="0"/>
                  <a:buChar char="•"/>
                </a:pPr>
                <a:r>
                  <a:rPr lang="pt-BR" altLang="pt-BR" sz="2800" dirty="0">
                    <a:solidFill>
                      <a:schemeClr val="tx1"/>
                    </a:solidFill>
                    <a:latin typeface="Arial" panose="020B0604020202020204" pitchFamily="34" charset="0"/>
                    <a:cs typeface="Arial" panose="020B0604020202020204" pitchFamily="34" charset="0"/>
                    <a:sym typeface="Arial" panose="020B0604020202020204" pitchFamily="34" charset="0"/>
                  </a:rPr>
                  <a:t>Ex: MP tem espaço de endereçamento de 2K e cada célula armazena 16 bits. Qual a capacidade e tamanho de cada endereço?</a:t>
                </a:r>
              </a:p>
              <a:p>
                <a:pPr marL="457200" indent="-457200" algn="l">
                  <a:lnSpc>
                    <a:spcPct val="150000"/>
                  </a:lnSpc>
                  <a:buFont typeface="Arial" panose="020B0604020202020204" pitchFamily="34" charset="0"/>
                  <a:buChar char="•"/>
                </a:pPr>
                <a:r>
                  <a:rPr lang="pt-BR" altLang="pt-BR" sz="2800" dirty="0">
                    <a:solidFill>
                      <a:srgbClr val="C00000"/>
                    </a:solidFill>
                    <a:latin typeface="Arial" panose="020B0604020202020204" pitchFamily="34" charset="0"/>
                    <a:cs typeface="Arial" panose="020B0604020202020204" pitchFamily="34" charset="0"/>
                    <a:sym typeface="Arial" panose="020B0604020202020204" pitchFamily="34" charset="0"/>
                  </a:rPr>
                  <a:t>2K = 2048 = </a:t>
                </a:r>
                <a14:m>
                  <m:oMath xmlns:m="http://schemas.openxmlformats.org/officeDocument/2006/math">
                    <m:sSup>
                      <m:sSupPr>
                        <m:ctrlPr>
                          <a:rPr lang="pt-BR" altLang="pt-BR" sz="2800" i="1" smtClean="0">
                            <a:solidFill>
                              <a:srgbClr val="C00000"/>
                            </a:solidFill>
                            <a:latin typeface="Cambria Math" panose="02040503050406030204" pitchFamily="18" charset="0"/>
                            <a:cs typeface="Arial" panose="020B0604020202020204" pitchFamily="34" charset="0"/>
                            <a:sym typeface="Arial" panose="020B0604020202020204" pitchFamily="34" charset="0"/>
                          </a:rPr>
                        </m:ctrlPr>
                      </m:sSupPr>
                      <m:e>
                        <m:r>
                          <a:rPr lang="pt-BR" altLang="pt-BR" sz="2800" b="0" i="1" smtClean="0">
                            <a:solidFill>
                              <a:srgbClr val="C00000"/>
                            </a:solidFill>
                            <a:latin typeface="Cambria Math" panose="02040503050406030204" pitchFamily="18" charset="0"/>
                            <a:cs typeface="Arial" panose="020B0604020202020204" pitchFamily="34" charset="0"/>
                            <a:sym typeface="Arial" panose="020B0604020202020204" pitchFamily="34" charset="0"/>
                          </a:rPr>
                          <m:t>2</m:t>
                        </m:r>
                      </m:e>
                      <m:sup>
                        <m:r>
                          <a:rPr lang="pt-BR" altLang="pt-BR" sz="2800" b="0" i="1" smtClean="0">
                            <a:solidFill>
                              <a:srgbClr val="C00000"/>
                            </a:solidFill>
                            <a:latin typeface="Cambria Math" panose="02040503050406030204" pitchFamily="18" charset="0"/>
                            <a:cs typeface="Arial" panose="020B0604020202020204" pitchFamily="34" charset="0"/>
                            <a:sym typeface="Arial" panose="020B0604020202020204" pitchFamily="34" charset="0"/>
                          </a:rPr>
                          <m:t>11</m:t>
                        </m:r>
                      </m:sup>
                    </m:sSup>
                  </m:oMath>
                </a14:m>
                <a:r>
                  <a:rPr lang="pt-BR" altLang="pt-BR" sz="2800" dirty="0">
                    <a:solidFill>
                      <a:srgbClr val="C00000"/>
                    </a:solidFill>
                    <a:latin typeface="Arial" panose="020B0604020202020204" pitchFamily="34" charset="0"/>
                    <a:cs typeface="Arial" panose="020B0604020202020204" pitchFamily="34" charset="0"/>
                    <a:sym typeface="Arial" panose="020B0604020202020204" pitchFamily="34" charset="0"/>
                  </a:rPr>
                  <a:t> = endereço de 11 bits</a:t>
                </a:r>
              </a:p>
              <a:p>
                <a:pPr marL="457200" indent="-457200" algn="l">
                  <a:lnSpc>
                    <a:spcPct val="150000"/>
                  </a:lnSpc>
                  <a:buFont typeface="Arial" panose="020B0604020202020204" pitchFamily="34" charset="0"/>
                  <a:buChar char="•"/>
                </a:pPr>
                <a14:m>
                  <m:oMath xmlns:m="http://schemas.openxmlformats.org/officeDocument/2006/math">
                    <m:sSup>
                      <m:sSupPr>
                        <m:ctrlPr>
                          <a:rPr lang="pt-BR" altLang="pt-BR" sz="2800" i="1" smtClean="0">
                            <a:solidFill>
                              <a:srgbClr val="C00000"/>
                            </a:solidFill>
                            <a:latin typeface="Cambria Math" panose="02040503050406030204" pitchFamily="18" charset="0"/>
                            <a:cs typeface="Arial" panose="020B0604020202020204" pitchFamily="34" charset="0"/>
                            <a:sym typeface="Arial" panose="020B0604020202020204" pitchFamily="34" charset="0"/>
                          </a:rPr>
                        </m:ctrlPr>
                      </m:sSupPr>
                      <m:e>
                        <m:r>
                          <a:rPr lang="pt-BR" altLang="pt-BR" sz="2800" b="0" i="1" smtClean="0">
                            <a:solidFill>
                              <a:srgbClr val="C00000"/>
                            </a:solidFill>
                            <a:latin typeface="Cambria Math" panose="02040503050406030204" pitchFamily="18" charset="0"/>
                            <a:cs typeface="Arial" panose="020B0604020202020204" pitchFamily="34" charset="0"/>
                            <a:sym typeface="Arial" panose="020B0604020202020204" pitchFamily="34" charset="0"/>
                          </a:rPr>
                          <m:t>2</m:t>
                        </m:r>
                      </m:e>
                      <m:sup>
                        <m:r>
                          <a:rPr lang="pt-BR" altLang="pt-BR" sz="2800" b="0" i="1" smtClean="0">
                            <a:solidFill>
                              <a:srgbClr val="C00000"/>
                            </a:solidFill>
                            <a:latin typeface="Cambria Math" panose="02040503050406030204" pitchFamily="18" charset="0"/>
                            <a:cs typeface="Arial" panose="020B0604020202020204" pitchFamily="34" charset="0"/>
                            <a:sym typeface="Arial" panose="020B0604020202020204" pitchFamily="34" charset="0"/>
                          </a:rPr>
                          <m:t>11</m:t>
                        </m:r>
                      </m:sup>
                    </m:sSup>
                  </m:oMath>
                </a14:m>
                <a:r>
                  <a:rPr lang="pt-BR" altLang="pt-BR" sz="2800" dirty="0">
                    <a:solidFill>
                      <a:srgbClr val="C00000"/>
                    </a:solidFill>
                    <a:latin typeface="Arial" panose="020B0604020202020204" pitchFamily="34" charset="0"/>
                    <a:cs typeface="Arial" panose="020B0604020202020204" pitchFamily="34" charset="0"/>
                    <a:sym typeface="Arial" panose="020B0604020202020204" pitchFamily="34" charset="0"/>
                  </a:rPr>
                  <a:t> x 16 = </a:t>
                </a:r>
                <a14:m>
                  <m:oMath xmlns:m="http://schemas.openxmlformats.org/officeDocument/2006/math">
                    <m:sSup>
                      <m:sSupPr>
                        <m:ctrlPr>
                          <a:rPr lang="pt-BR" altLang="pt-BR" sz="2800" i="1">
                            <a:solidFill>
                              <a:srgbClr val="C00000"/>
                            </a:solidFill>
                            <a:latin typeface="Cambria Math" panose="02040503050406030204" pitchFamily="18" charset="0"/>
                            <a:cs typeface="Arial" panose="020B0604020202020204" pitchFamily="34" charset="0"/>
                            <a:sym typeface="Arial" panose="020B0604020202020204" pitchFamily="34" charset="0"/>
                          </a:rPr>
                        </m:ctrlPr>
                      </m:sSupPr>
                      <m:e>
                        <m:r>
                          <a:rPr lang="pt-BR" altLang="pt-BR" sz="2800" i="1">
                            <a:solidFill>
                              <a:srgbClr val="C00000"/>
                            </a:solidFill>
                            <a:latin typeface="Cambria Math" panose="02040503050406030204" pitchFamily="18" charset="0"/>
                            <a:cs typeface="Arial" panose="020B0604020202020204" pitchFamily="34" charset="0"/>
                            <a:sym typeface="Arial" panose="020B0604020202020204" pitchFamily="34" charset="0"/>
                          </a:rPr>
                          <m:t>2</m:t>
                        </m:r>
                      </m:e>
                      <m:sup>
                        <m:r>
                          <a:rPr lang="pt-BR" altLang="pt-BR" sz="2800" i="1">
                            <a:solidFill>
                              <a:srgbClr val="C00000"/>
                            </a:solidFill>
                            <a:latin typeface="Cambria Math" panose="02040503050406030204" pitchFamily="18" charset="0"/>
                            <a:cs typeface="Arial" panose="020B0604020202020204" pitchFamily="34" charset="0"/>
                            <a:sym typeface="Arial" panose="020B0604020202020204" pitchFamily="34" charset="0"/>
                          </a:rPr>
                          <m:t>11</m:t>
                        </m:r>
                      </m:sup>
                    </m:sSup>
                  </m:oMath>
                </a14:m>
                <a:r>
                  <a:rPr lang="pt-BR" altLang="pt-BR" sz="2800" dirty="0">
                    <a:solidFill>
                      <a:srgbClr val="C00000"/>
                    </a:solidFill>
                    <a:latin typeface="Arial" panose="020B0604020202020204" pitchFamily="34" charset="0"/>
                    <a:cs typeface="Arial" panose="020B0604020202020204" pitchFamily="34" charset="0"/>
                    <a:sym typeface="Arial" panose="020B0604020202020204" pitchFamily="34" charset="0"/>
                  </a:rPr>
                  <a:t> x </a:t>
                </a:r>
                <a14:m>
                  <m:oMath xmlns:m="http://schemas.openxmlformats.org/officeDocument/2006/math">
                    <m:sSup>
                      <m:sSupPr>
                        <m:ctrlPr>
                          <a:rPr lang="pt-BR" altLang="pt-BR" sz="2800" i="1">
                            <a:solidFill>
                              <a:srgbClr val="C00000"/>
                            </a:solidFill>
                            <a:latin typeface="Cambria Math" panose="02040503050406030204" pitchFamily="18" charset="0"/>
                            <a:cs typeface="Arial" panose="020B0604020202020204" pitchFamily="34" charset="0"/>
                            <a:sym typeface="Arial" panose="020B0604020202020204" pitchFamily="34" charset="0"/>
                          </a:rPr>
                        </m:ctrlPr>
                      </m:sSupPr>
                      <m:e>
                        <m:r>
                          <a:rPr lang="pt-BR" altLang="pt-BR" sz="2800" i="1">
                            <a:solidFill>
                              <a:srgbClr val="C00000"/>
                            </a:solidFill>
                            <a:latin typeface="Cambria Math" panose="02040503050406030204" pitchFamily="18" charset="0"/>
                            <a:cs typeface="Arial" panose="020B0604020202020204" pitchFamily="34" charset="0"/>
                            <a:sym typeface="Arial" panose="020B0604020202020204" pitchFamily="34" charset="0"/>
                          </a:rPr>
                          <m:t>2</m:t>
                        </m:r>
                      </m:e>
                      <m:sup>
                        <m:r>
                          <a:rPr lang="pt-BR" altLang="pt-BR" sz="2800" b="0" i="1" smtClean="0">
                            <a:solidFill>
                              <a:srgbClr val="C00000"/>
                            </a:solidFill>
                            <a:latin typeface="Cambria Math" panose="02040503050406030204" pitchFamily="18" charset="0"/>
                            <a:cs typeface="Arial" panose="020B0604020202020204" pitchFamily="34" charset="0"/>
                            <a:sym typeface="Arial" panose="020B0604020202020204" pitchFamily="34" charset="0"/>
                          </a:rPr>
                          <m:t>4 </m:t>
                        </m:r>
                      </m:sup>
                    </m:sSup>
                  </m:oMath>
                </a14:m>
                <a:r>
                  <a:rPr lang="pt-BR" altLang="pt-BR" sz="2800" dirty="0">
                    <a:solidFill>
                      <a:srgbClr val="C00000"/>
                    </a:solidFill>
                    <a:latin typeface="Arial" panose="020B0604020202020204" pitchFamily="34" charset="0"/>
                    <a:cs typeface="Arial" panose="020B0604020202020204" pitchFamily="34" charset="0"/>
                    <a:sym typeface="Arial" panose="020B0604020202020204" pitchFamily="34" charset="0"/>
                  </a:rPr>
                  <a:t> = </a:t>
                </a:r>
                <a14:m>
                  <m:oMath xmlns:m="http://schemas.openxmlformats.org/officeDocument/2006/math">
                    <m:sSup>
                      <m:sSupPr>
                        <m:ctrlPr>
                          <a:rPr lang="pt-BR" altLang="pt-BR" sz="2800" i="1">
                            <a:solidFill>
                              <a:srgbClr val="C00000"/>
                            </a:solidFill>
                            <a:latin typeface="Cambria Math" panose="02040503050406030204" pitchFamily="18" charset="0"/>
                            <a:cs typeface="Arial" panose="020B0604020202020204" pitchFamily="34" charset="0"/>
                            <a:sym typeface="Arial" panose="020B0604020202020204" pitchFamily="34" charset="0"/>
                          </a:rPr>
                        </m:ctrlPr>
                      </m:sSupPr>
                      <m:e>
                        <m:r>
                          <a:rPr lang="pt-BR" altLang="pt-BR" sz="2800" i="1">
                            <a:solidFill>
                              <a:srgbClr val="C00000"/>
                            </a:solidFill>
                            <a:latin typeface="Cambria Math" panose="02040503050406030204" pitchFamily="18" charset="0"/>
                            <a:cs typeface="Arial" panose="020B0604020202020204" pitchFamily="34" charset="0"/>
                            <a:sym typeface="Arial" panose="020B0604020202020204" pitchFamily="34" charset="0"/>
                          </a:rPr>
                          <m:t>2</m:t>
                        </m:r>
                      </m:e>
                      <m:sup>
                        <m:r>
                          <a:rPr lang="pt-BR" altLang="pt-BR" sz="2800" i="1">
                            <a:solidFill>
                              <a:srgbClr val="C00000"/>
                            </a:solidFill>
                            <a:latin typeface="Cambria Math" panose="02040503050406030204" pitchFamily="18" charset="0"/>
                            <a:cs typeface="Arial" panose="020B0604020202020204" pitchFamily="34" charset="0"/>
                            <a:sym typeface="Arial" panose="020B0604020202020204" pitchFamily="34" charset="0"/>
                          </a:rPr>
                          <m:t>1</m:t>
                        </m:r>
                        <m:r>
                          <a:rPr lang="pt-BR" altLang="pt-BR" sz="2800" b="0" i="1" smtClean="0">
                            <a:solidFill>
                              <a:srgbClr val="C00000"/>
                            </a:solidFill>
                            <a:latin typeface="Cambria Math" panose="02040503050406030204" pitchFamily="18" charset="0"/>
                            <a:cs typeface="Arial" panose="020B0604020202020204" pitchFamily="34" charset="0"/>
                            <a:sym typeface="Arial" panose="020B0604020202020204" pitchFamily="34" charset="0"/>
                          </a:rPr>
                          <m:t>5</m:t>
                        </m:r>
                      </m:sup>
                    </m:sSup>
                  </m:oMath>
                </a14:m>
                <a:r>
                  <a:rPr lang="pt-BR" altLang="pt-BR" sz="2800" dirty="0">
                    <a:solidFill>
                      <a:srgbClr val="C00000"/>
                    </a:solidFill>
                    <a:latin typeface="Arial" panose="020B0604020202020204" pitchFamily="34" charset="0"/>
                    <a:cs typeface="Arial" panose="020B0604020202020204" pitchFamily="34" charset="0"/>
                    <a:sym typeface="Arial" panose="020B0604020202020204" pitchFamily="34" charset="0"/>
                  </a:rPr>
                  <a:t> = capacidade de 32K bits</a:t>
                </a:r>
              </a:p>
            </p:txBody>
          </p:sp>
        </mc:Choice>
        <mc:Fallback>
          <p:sp>
            <p:nvSpPr>
              <p:cNvPr id="7173" name="Rectangle 5">
                <a:extLst>
                  <a:ext uri="{FF2B5EF4-FFF2-40B4-BE49-F238E27FC236}">
                    <a16:creationId xmlns:a16="http://schemas.microsoft.com/office/drawing/2014/main" id="{27305109-3859-42A2-87E1-F5A3FF7FF357}"/>
                  </a:ext>
                </a:extLst>
              </p:cNvPr>
              <p:cNvSpPr>
                <a:spLocks noRot="1" noChangeAspect="1" noMove="1" noResize="1" noEditPoints="1" noAdjustHandles="1" noChangeArrowheads="1" noChangeShapeType="1" noTextEdit="1"/>
              </p:cNvSpPr>
              <p:nvPr/>
            </p:nvSpPr>
            <p:spPr bwMode="auto">
              <a:xfrm>
                <a:off x="1510506" y="861699"/>
                <a:ext cx="9982200" cy="4480394"/>
              </a:xfrm>
              <a:prstGeom prst="rect">
                <a:avLst/>
              </a:prstGeom>
              <a:blipFill>
                <a:blip r:embed="rId4"/>
                <a:stretch>
                  <a:fillRect l="-3177" t="-2721" r="-2077" b="-3537"/>
                </a:stretch>
              </a:blip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pt-BR">
                    <a:noFill/>
                  </a:rPr>
                  <a:t> </a:t>
                </a:r>
              </a:p>
            </p:txBody>
          </p:sp>
        </mc:Fallback>
      </mc:AlternateContent>
    </p:spTree>
    <p:extLst>
      <p:ext uri="{BB962C8B-B14F-4D97-AF65-F5344CB8AC3E}">
        <p14:creationId xmlns:p14="http://schemas.microsoft.com/office/powerpoint/2010/main" val="1849621584"/>
      </p:ext>
    </p:extLst>
  </p:cSld>
  <p:clrMapOvr>
    <a:masterClrMapping/>
  </p:clrMapOvr>
  <p:transition spd="me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9" name="Picture 1">
            <a:extLst>
              <a:ext uri="{FF2B5EF4-FFF2-40B4-BE49-F238E27FC236}">
                <a16:creationId xmlns:a16="http://schemas.microsoft.com/office/drawing/2014/main" id="{CFA650AC-DA87-8979-8E40-7C07B248C6A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8956675"/>
            <a:ext cx="13004800" cy="7794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170" name="Picture 2">
            <a:extLst>
              <a:ext uri="{FF2B5EF4-FFF2-40B4-BE49-F238E27FC236}">
                <a16:creationId xmlns:a16="http://schemas.microsoft.com/office/drawing/2014/main" id="{A2A6072A-A2E8-2CC5-4A22-627F9097C50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57163"/>
            <a:ext cx="13003213" cy="3143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171" name="Rectangle 3">
            <a:extLst>
              <a:ext uri="{FF2B5EF4-FFF2-40B4-BE49-F238E27FC236}">
                <a16:creationId xmlns:a16="http://schemas.microsoft.com/office/drawing/2014/main" id="{CD3F3418-0733-FA11-0BC5-9C936E359B05}"/>
              </a:ext>
            </a:extLst>
          </p:cNvPr>
          <p:cNvSpPr>
            <a:spLocks/>
          </p:cNvSpPr>
          <p:nvPr/>
        </p:nvSpPr>
        <p:spPr bwMode="auto">
          <a:xfrm>
            <a:off x="373063" y="361950"/>
            <a:ext cx="5348287" cy="317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38100" tIns="38100" rIns="38100" bIns="38100" anchor="ctr">
            <a:spAutoFit/>
          </a:bodyPr>
          <a:lstStyle/>
          <a:p>
            <a:r>
              <a:rPr lang="pt-BR" altLang="pt-BR" sz="1600" b="1" dirty="0">
                <a:solidFill>
                  <a:srgbClr val="1B8178"/>
                </a:solidFill>
                <a:latin typeface="Arial" panose="020B0604020202020204" pitchFamily="34" charset="0"/>
                <a:cs typeface="Arial" panose="020B0604020202020204" pitchFamily="34" charset="0"/>
                <a:sym typeface="Arial" panose="020B0604020202020204" pitchFamily="34" charset="0"/>
              </a:rPr>
              <a:t>Universidade Tuiuti do Paraná  |</a:t>
            </a:r>
            <a:r>
              <a:rPr lang="pt-BR" altLang="pt-BR" sz="1600" dirty="0"/>
              <a:t>  </a:t>
            </a:r>
            <a:r>
              <a:rPr lang="pt-BR" altLang="pt-BR" sz="1600" dirty="0">
                <a:latin typeface="Arial" panose="020B0604020202020204" pitchFamily="34" charset="0"/>
                <a:cs typeface="Arial" panose="020B0604020202020204" pitchFamily="34" charset="0"/>
                <a:sym typeface="Arial" panose="020B0604020202020204" pitchFamily="34" charset="0"/>
              </a:rPr>
              <a:t>Tema da apresentação</a:t>
            </a:r>
            <a:endParaRPr lang="pt-BR" altLang="pt-BR" sz="1600" dirty="0"/>
          </a:p>
        </p:txBody>
      </p:sp>
      <p:sp>
        <p:nvSpPr>
          <p:cNvPr id="7173" name="Rectangle 5">
            <a:extLst>
              <a:ext uri="{FF2B5EF4-FFF2-40B4-BE49-F238E27FC236}">
                <a16:creationId xmlns:a16="http://schemas.microsoft.com/office/drawing/2014/main" id="{27305109-3859-42A2-87E1-F5A3FF7FF357}"/>
              </a:ext>
            </a:extLst>
          </p:cNvPr>
          <p:cNvSpPr>
            <a:spLocks/>
          </p:cNvSpPr>
          <p:nvPr/>
        </p:nvSpPr>
        <p:spPr bwMode="auto">
          <a:xfrm>
            <a:off x="1510506" y="861699"/>
            <a:ext cx="9982200" cy="448039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38100" tIns="38100" rIns="38100" bIns="38100" anchor="ctr">
            <a:spAutoFit/>
          </a:bodyPr>
          <a:lstStyle/>
          <a:p>
            <a:pPr algn="l"/>
            <a:r>
              <a:rPr lang="pt-BR" altLang="pt-BR" sz="4600" b="1" dirty="0">
                <a:solidFill>
                  <a:srgbClr val="1B8178"/>
                </a:solidFill>
                <a:latin typeface="Arial" panose="020B0604020202020204" pitchFamily="34" charset="0"/>
                <a:cs typeface="Arial" panose="020B0604020202020204" pitchFamily="34" charset="0"/>
                <a:sym typeface="Arial" panose="020B0604020202020204" pitchFamily="34" charset="0"/>
              </a:rPr>
              <a:t>Revisão Bimestral 1BIM</a:t>
            </a:r>
          </a:p>
          <a:p>
            <a:pPr algn="l"/>
            <a:r>
              <a:rPr lang="pt-BR" altLang="pt-BR" sz="2100" dirty="0">
                <a:solidFill>
                  <a:srgbClr val="1B8178"/>
                </a:solidFill>
                <a:latin typeface="Arial" panose="020B0604020202020204" pitchFamily="34" charset="0"/>
                <a:cs typeface="Arial" panose="020B0604020202020204" pitchFamily="34" charset="0"/>
                <a:sym typeface="Arial" panose="020B0604020202020204" pitchFamily="34" charset="0"/>
              </a:rPr>
              <a:t>Memória Principal – Capacidade da Memória</a:t>
            </a:r>
          </a:p>
          <a:p>
            <a:pPr algn="l"/>
            <a:endParaRPr lang="pt-BR" altLang="pt-BR" sz="1400" dirty="0">
              <a:solidFill>
                <a:srgbClr val="275D38"/>
              </a:solidFill>
            </a:endParaRPr>
          </a:p>
          <a:p>
            <a:pPr marL="457200" indent="-457200" algn="l">
              <a:lnSpc>
                <a:spcPct val="150000"/>
              </a:lnSpc>
              <a:buFont typeface="Arial" panose="020B0604020202020204" pitchFamily="34" charset="0"/>
              <a:buChar char="•"/>
            </a:pPr>
            <a:r>
              <a:rPr lang="pt-BR" altLang="pt-BR" sz="2800" dirty="0">
                <a:solidFill>
                  <a:schemeClr val="tx1"/>
                </a:solidFill>
                <a:latin typeface="Arial" panose="020B0604020202020204" pitchFamily="34" charset="0"/>
                <a:cs typeface="Arial" panose="020B0604020202020204" pitchFamily="34" charset="0"/>
                <a:sym typeface="Arial" panose="020B0604020202020204" pitchFamily="34" charset="0"/>
              </a:rPr>
              <a:t>Uma memória RAM (MP) é fabricada com a possibilidade de armazenar um máximo de 256K bits, cada célula pode armazenar 8 bits. Qual é o tamanho de cada endereço e qual é o total de células que podem ser utilizadas naquela RAM?</a:t>
            </a:r>
          </a:p>
        </p:txBody>
      </p:sp>
    </p:spTree>
    <p:extLst>
      <p:ext uri="{BB962C8B-B14F-4D97-AF65-F5344CB8AC3E}">
        <p14:creationId xmlns:p14="http://schemas.microsoft.com/office/powerpoint/2010/main" val="945291797"/>
      </p:ext>
    </p:extLst>
  </p:cSld>
  <p:clrMapOvr>
    <a:masterClrMapping/>
  </p:clrMapOvr>
  <p:transition spd="me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9" name="Picture 1">
            <a:extLst>
              <a:ext uri="{FF2B5EF4-FFF2-40B4-BE49-F238E27FC236}">
                <a16:creationId xmlns:a16="http://schemas.microsoft.com/office/drawing/2014/main" id="{CFA650AC-DA87-8979-8E40-7C07B248C6A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8956675"/>
            <a:ext cx="13004800" cy="7794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170" name="Picture 2">
            <a:extLst>
              <a:ext uri="{FF2B5EF4-FFF2-40B4-BE49-F238E27FC236}">
                <a16:creationId xmlns:a16="http://schemas.microsoft.com/office/drawing/2014/main" id="{A2A6072A-A2E8-2CC5-4A22-627F9097C50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57163"/>
            <a:ext cx="13003213" cy="3143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171" name="Rectangle 3">
            <a:extLst>
              <a:ext uri="{FF2B5EF4-FFF2-40B4-BE49-F238E27FC236}">
                <a16:creationId xmlns:a16="http://schemas.microsoft.com/office/drawing/2014/main" id="{CD3F3418-0733-FA11-0BC5-9C936E359B05}"/>
              </a:ext>
            </a:extLst>
          </p:cNvPr>
          <p:cNvSpPr>
            <a:spLocks/>
          </p:cNvSpPr>
          <p:nvPr/>
        </p:nvSpPr>
        <p:spPr bwMode="auto">
          <a:xfrm>
            <a:off x="373063" y="361950"/>
            <a:ext cx="5348287" cy="317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38100" tIns="38100" rIns="38100" bIns="38100" anchor="ctr">
            <a:spAutoFit/>
          </a:bodyPr>
          <a:lstStyle/>
          <a:p>
            <a:r>
              <a:rPr lang="pt-BR" altLang="pt-BR" sz="1600" b="1" dirty="0">
                <a:solidFill>
                  <a:srgbClr val="1B8178"/>
                </a:solidFill>
                <a:latin typeface="Arial" panose="020B0604020202020204" pitchFamily="34" charset="0"/>
                <a:cs typeface="Arial" panose="020B0604020202020204" pitchFamily="34" charset="0"/>
                <a:sym typeface="Arial" panose="020B0604020202020204" pitchFamily="34" charset="0"/>
              </a:rPr>
              <a:t>Universidade Tuiuti do Paraná  |</a:t>
            </a:r>
            <a:r>
              <a:rPr lang="pt-BR" altLang="pt-BR" sz="1600" dirty="0"/>
              <a:t>  </a:t>
            </a:r>
            <a:r>
              <a:rPr lang="pt-BR" altLang="pt-BR" sz="1600" dirty="0">
                <a:latin typeface="Arial" panose="020B0604020202020204" pitchFamily="34" charset="0"/>
                <a:cs typeface="Arial" panose="020B0604020202020204" pitchFamily="34" charset="0"/>
                <a:sym typeface="Arial" panose="020B0604020202020204" pitchFamily="34" charset="0"/>
              </a:rPr>
              <a:t>Tema da apresentação</a:t>
            </a:r>
            <a:endParaRPr lang="pt-BR" altLang="pt-BR" sz="1600" dirty="0"/>
          </a:p>
        </p:txBody>
      </p:sp>
      <mc:AlternateContent xmlns:mc="http://schemas.openxmlformats.org/markup-compatibility/2006">
        <mc:Choice xmlns:a14="http://schemas.microsoft.com/office/drawing/2010/main" Requires="a14">
          <p:sp>
            <p:nvSpPr>
              <p:cNvPr id="7173" name="Rectangle 5">
                <a:extLst>
                  <a:ext uri="{FF2B5EF4-FFF2-40B4-BE49-F238E27FC236}">
                    <a16:creationId xmlns:a16="http://schemas.microsoft.com/office/drawing/2014/main" id="{27305109-3859-42A2-87E1-F5A3FF7FF357}"/>
                  </a:ext>
                </a:extLst>
              </p:cNvPr>
              <p:cNvSpPr>
                <a:spLocks/>
              </p:cNvSpPr>
              <p:nvPr/>
            </p:nvSpPr>
            <p:spPr bwMode="auto">
              <a:xfrm>
                <a:off x="1510506" y="679450"/>
                <a:ext cx="9982200" cy="7060587"/>
              </a:xfrm>
              <a:prstGeom prst="rect">
                <a:avLst/>
              </a:prstGeom>
              <a:noFill/>
              <a:ln>
                <a:noFill/>
              </a:ln>
              <a:effectLst/>
              <a:extLst>
                <a:ext uri="{909E8E84-426E-40DD-AFC4-6F175D3DCCD1}">
                  <a14:hiddenFill>
                    <a:solidFill>
                      <a:srgbClr val="FFFFFF"/>
                    </a:solidFill>
                  </a14:hiddenFill>
                </a:ext>
                <a:ext uri="{91240B29-F687-4F45-9708-019B960494DF}">
                  <a14:hiddenLine w="3175">
                    <a:solidFill>
                      <a:srgbClr val="000000"/>
                    </a:solidFill>
                    <a:miter lim="400000"/>
                    <a:headEnd/>
                    <a:tailEnd/>
                  </a14:hiddenLine>
                </a:ext>
                <a:ext uri="{AF507438-7753-43E0-B8FC-AC1667EBCBE1}">
                  <a14:hiddenEffects>
                    <a:effectLst>
                      <a:outerShdw dist="35921" dir="2700000" algn="ctr" rotWithShape="0">
                        <a:srgbClr val="808080"/>
                      </a:outerShdw>
                    </a:effectLst>
                  </a14:hiddenEffects>
                </a:ext>
              </a:extLst>
            </p:spPr>
            <p:txBody>
              <a:bodyPr wrap="square" lIns="38100" tIns="38100" rIns="38100" bIns="38100" anchor="ctr">
                <a:spAutoFit/>
              </a:bodyPr>
              <a:lstStyle/>
              <a:p>
                <a:pPr algn="l"/>
                <a:r>
                  <a:rPr lang="pt-BR" altLang="pt-BR" sz="4600" b="1" dirty="0">
                    <a:solidFill>
                      <a:srgbClr val="1B8178"/>
                    </a:solidFill>
                    <a:latin typeface="Arial" panose="020B0604020202020204" pitchFamily="34" charset="0"/>
                    <a:cs typeface="Arial" panose="020B0604020202020204" pitchFamily="34" charset="0"/>
                    <a:sym typeface="Arial" panose="020B0604020202020204" pitchFamily="34" charset="0"/>
                  </a:rPr>
                  <a:t>Revisão Bimestral 1BIM</a:t>
                </a:r>
              </a:p>
              <a:p>
                <a:pPr algn="l"/>
                <a:r>
                  <a:rPr lang="pt-BR" altLang="pt-BR" sz="2100" dirty="0">
                    <a:solidFill>
                      <a:srgbClr val="1B8178"/>
                    </a:solidFill>
                    <a:latin typeface="Arial" panose="020B0604020202020204" pitchFamily="34" charset="0"/>
                    <a:cs typeface="Arial" panose="020B0604020202020204" pitchFamily="34" charset="0"/>
                    <a:sym typeface="Arial" panose="020B0604020202020204" pitchFamily="34" charset="0"/>
                  </a:rPr>
                  <a:t>Memória Principal – Capacidade da Memória</a:t>
                </a:r>
              </a:p>
              <a:p>
                <a:pPr algn="l"/>
                <a:endParaRPr lang="pt-BR" altLang="pt-BR" sz="1400" dirty="0">
                  <a:solidFill>
                    <a:srgbClr val="275D38"/>
                  </a:solidFill>
                </a:endParaRPr>
              </a:p>
              <a:p>
                <a:pPr marL="457200" indent="-457200" algn="l">
                  <a:lnSpc>
                    <a:spcPct val="150000"/>
                  </a:lnSpc>
                  <a:buFont typeface="Arial" panose="020B0604020202020204" pitchFamily="34" charset="0"/>
                  <a:buChar char="•"/>
                </a:pPr>
                <a:r>
                  <a:rPr lang="pt-BR" altLang="pt-BR" sz="2800" dirty="0">
                    <a:solidFill>
                      <a:schemeClr val="tx1"/>
                    </a:solidFill>
                    <a:latin typeface="Arial" panose="020B0604020202020204" pitchFamily="34" charset="0"/>
                    <a:cs typeface="Arial" panose="020B0604020202020204" pitchFamily="34" charset="0"/>
                    <a:sym typeface="Arial" panose="020B0604020202020204" pitchFamily="34" charset="0"/>
                  </a:rPr>
                  <a:t>Uma memória RAM (MP) é fabricada com a possibilidade de armazenar um máximo de 256K bits, cada célula pode armazenar 8 bits. Qual é o tamanho de cada endereço e qual é o total de células que podem ser utilizadas naquela RAM?</a:t>
                </a:r>
              </a:p>
              <a:p>
                <a:pPr marL="457200" indent="-457200" algn="l">
                  <a:lnSpc>
                    <a:spcPct val="150000"/>
                  </a:lnSpc>
                  <a:buFont typeface="Arial" panose="020B0604020202020204" pitchFamily="34" charset="0"/>
                  <a:buChar char="•"/>
                </a:pPr>
                <a:r>
                  <a:rPr lang="pt-BR" altLang="pt-BR" sz="2800" dirty="0">
                    <a:solidFill>
                      <a:srgbClr val="C00000"/>
                    </a:solidFill>
                    <a:latin typeface="Arial" panose="020B0604020202020204" pitchFamily="34" charset="0"/>
                    <a:cs typeface="Arial" panose="020B0604020202020204" pitchFamily="34" charset="0"/>
                    <a:sym typeface="Arial" panose="020B0604020202020204" pitchFamily="34" charset="0"/>
                  </a:rPr>
                  <a:t>T = 256K, potenciação = </a:t>
                </a:r>
                <a14:m>
                  <m:oMath xmlns:m="http://schemas.openxmlformats.org/officeDocument/2006/math">
                    <m:sSup>
                      <m:sSupPr>
                        <m:ctrlPr>
                          <a:rPr lang="pt-BR" altLang="pt-BR" sz="2800" i="1" smtClean="0">
                            <a:solidFill>
                              <a:srgbClr val="C00000"/>
                            </a:solidFill>
                            <a:latin typeface="Cambria Math" panose="02040503050406030204" pitchFamily="18" charset="0"/>
                            <a:cs typeface="Arial" panose="020B0604020202020204" pitchFamily="34" charset="0"/>
                            <a:sym typeface="Arial" panose="020B0604020202020204" pitchFamily="34" charset="0"/>
                          </a:rPr>
                        </m:ctrlPr>
                      </m:sSupPr>
                      <m:e>
                        <m:r>
                          <a:rPr lang="pt-BR" altLang="pt-BR" sz="2800" b="0" i="1" smtClean="0">
                            <a:solidFill>
                              <a:srgbClr val="C00000"/>
                            </a:solidFill>
                            <a:latin typeface="Cambria Math" panose="02040503050406030204" pitchFamily="18" charset="0"/>
                            <a:cs typeface="Arial" panose="020B0604020202020204" pitchFamily="34" charset="0"/>
                            <a:sym typeface="Arial" panose="020B0604020202020204" pitchFamily="34" charset="0"/>
                          </a:rPr>
                          <m:t>2</m:t>
                        </m:r>
                      </m:e>
                      <m:sup>
                        <m:r>
                          <a:rPr lang="pt-BR" altLang="pt-BR" sz="2800" b="0" i="1" smtClean="0">
                            <a:solidFill>
                              <a:srgbClr val="C00000"/>
                            </a:solidFill>
                            <a:latin typeface="Cambria Math" panose="02040503050406030204" pitchFamily="18" charset="0"/>
                            <a:cs typeface="Arial" panose="020B0604020202020204" pitchFamily="34" charset="0"/>
                            <a:sym typeface="Arial" panose="020B0604020202020204" pitchFamily="34" charset="0"/>
                          </a:rPr>
                          <m:t>8</m:t>
                        </m:r>
                      </m:sup>
                    </m:sSup>
                  </m:oMath>
                </a14:m>
                <a:r>
                  <a:rPr lang="pt-BR" altLang="pt-BR" sz="2800" dirty="0">
                    <a:solidFill>
                      <a:srgbClr val="C00000"/>
                    </a:solidFill>
                    <a:latin typeface="Arial" panose="020B0604020202020204" pitchFamily="34" charset="0"/>
                    <a:cs typeface="Arial" panose="020B0604020202020204" pitchFamily="34" charset="0"/>
                    <a:sym typeface="Arial" panose="020B0604020202020204" pitchFamily="34" charset="0"/>
                  </a:rPr>
                  <a:t> x </a:t>
                </a:r>
                <a14:m>
                  <m:oMath xmlns:m="http://schemas.openxmlformats.org/officeDocument/2006/math">
                    <m:sSup>
                      <m:sSupPr>
                        <m:ctrlPr>
                          <a:rPr lang="pt-BR" altLang="pt-BR" sz="2800" i="1">
                            <a:solidFill>
                              <a:srgbClr val="C00000"/>
                            </a:solidFill>
                            <a:latin typeface="Cambria Math" panose="02040503050406030204" pitchFamily="18" charset="0"/>
                            <a:cs typeface="Arial" panose="020B0604020202020204" pitchFamily="34" charset="0"/>
                            <a:sym typeface="Arial" panose="020B0604020202020204" pitchFamily="34" charset="0"/>
                          </a:rPr>
                        </m:ctrlPr>
                      </m:sSupPr>
                      <m:e>
                        <m:r>
                          <a:rPr lang="pt-BR" altLang="pt-BR" sz="2800" i="1">
                            <a:solidFill>
                              <a:srgbClr val="C00000"/>
                            </a:solidFill>
                            <a:latin typeface="Cambria Math" panose="02040503050406030204" pitchFamily="18" charset="0"/>
                            <a:cs typeface="Arial" panose="020B0604020202020204" pitchFamily="34" charset="0"/>
                            <a:sym typeface="Arial" panose="020B0604020202020204" pitchFamily="34" charset="0"/>
                          </a:rPr>
                          <m:t>2</m:t>
                        </m:r>
                      </m:e>
                      <m:sup>
                        <m:r>
                          <a:rPr lang="pt-BR" altLang="pt-BR" sz="2800" b="0" i="1" smtClean="0">
                            <a:solidFill>
                              <a:srgbClr val="C00000"/>
                            </a:solidFill>
                            <a:latin typeface="Cambria Math" panose="02040503050406030204" pitchFamily="18" charset="0"/>
                            <a:cs typeface="Arial" panose="020B0604020202020204" pitchFamily="34" charset="0"/>
                            <a:sym typeface="Arial" panose="020B0604020202020204" pitchFamily="34" charset="0"/>
                          </a:rPr>
                          <m:t>10</m:t>
                        </m:r>
                      </m:sup>
                    </m:sSup>
                    <m:r>
                      <a:rPr lang="pt-BR" altLang="pt-BR" sz="2800" b="0" i="1" smtClean="0">
                        <a:solidFill>
                          <a:srgbClr val="C00000"/>
                        </a:solidFill>
                        <a:latin typeface="Cambria Math" panose="02040503050406030204" pitchFamily="18" charset="0"/>
                        <a:cs typeface="Arial" panose="020B0604020202020204" pitchFamily="34" charset="0"/>
                        <a:sym typeface="Arial" panose="020B0604020202020204" pitchFamily="34" charset="0"/>
                      </a:rPr>
                      <m:t>=</m:t>
                    </m:r>
                    <m:sSup>
                      <m:sSupPr>
                        <m:ctrlPr>
                          <a:rPr lang="pt-BR" altLang="pt-BR" sz="2800" i="1">
                            <a:solidFill>
                              <a:srgbClr val="C00000"/>
                            </a:solidFill>
                            <a:latin typeface="Cambria Math" panose="02040503050406030204" pitchFamily="18" charset="0"/>
                            <a:cs typeface="Arial" panose="020B0604020202020204" pitchFamily="34" charset="0"/>
                            <a:sym typeface="Arial" panose="020B0604020202020204" pitchFamily="34" charset="0"/>
                          </a:rPr>
                        </m:ctrlPr>
                      </m:sSupPr>
                      <m:e>
                        <m:r>
                          <a:rPr lang="pt-BR" altLang="pt-BR" sz="2800" i="1">
                            <a:solidFill>
                              <a:srgbClr val="C00000"/>
                            </a:solidFill>
                            <a:latin typeface="Cambria Math" panose="02040503050406030204" pitchFamily="18" charset="0"/>
                            <a:cs typeface="Arial" panose="020B0604020202020204" pitchFamily="34" charset="0"/>
                            <a:sym typeface="Arial" panose="020B0604020202020204" pitchFamily="34" charset="0"/>
                          </a:rPr>
                          <m:t>2</m:t>
                        </m:r>
                      </m:e>
                      <m:sup>
                        <m:r>
                          <a:rPr lang="pt-BR" altLang="pt-BR" sz="2800" b="0" i="1" smtClean="0">
                            <a:solidFill>
                              <a:srgbClr val="C00000"/>
                            </a:solidFill>
                            <a:latin typeface="Cambria Math" panose="02040503050406030204" pitchFamily="18" charset="0"/>
                            <a:cs typeface="Arial" panose="020B0604020202020204" pitchFamily="34" charset="0"/>
                            <a:sym typeface="Arial" panose="020B0604020202020204" pitchFamily="34" charset="0"/>
                          </a:rPr>
                          <m:t>18</m:t>
                        </m:r>
                      </m:sup>
                    </m:sSup>
                  </m:oMath>
                </a14:m>
                <a:r>
                  <a:rPr lang="pt-BR" altLang="pt-BR" sz="2800" dirty="0">
                    <a:solidFill>
                      <a:srgbClr val="C00000"/>
                    </a:solidFill>
                    <a:latin typeface="Arial" panose="020B0604020202020204" pitchFamily="34" charset="0"/>
                    <a:cs typeface="Arial" panose="020B0604020202020204" pitchFamily="34" charset="0"/>
                    <a:sym typeface="Arial" panose="020B0604020202020204" pitchFamily="34" charset="0"/>
                  </a:rPr>
                  <a:t> (256 x 1024)</a:t>
                </a:r>
              </a:p>
              <a:p>
                <a:pPr marL="457200" indent="-457200" algn="l">
                  <a:lnSpc>
                    <a:spcPct val="150000"/>
                  </a:lnSpc>
                  <a:buFont typeface="Arial" panose="020B0604020202020204" pitchFamily="34" charset="0"/>
                  <a:buChar char="•"/>
                </a:pPr>
                <a:r>
                  <a:rPr lang="pt-BR" altLang="pt-BR" sz="2800" dirty="0">
                    <a:solidFill>
                      <a:srgbClr val="C00000"/>
                    </a:solidFill>
                    <a:latin typeface="Arial" panose="020B0604020202020204" pitchFamily="34" charset="0"/>
                    <a:cs typeface="Arial" panose="020B0604020202020204" pitchFamily="34" charset="0"/>
                    <a:sym typeface="Arial" panose="020B0604020202020204" pitchFamily="34" charset="0"/>
                  </a:rPr>
                  <a:t>Células = 8 bits M (tamanho de cada célula) = 8 = </a:t>
                </a:r>
                <a14:m>
                  <m:oMath xmlns:m="http://schemas.openxmlformats.org/officeDocument/2006/math">
                    <m:sSup>
                      <m:sSupPr>
                        <m:ctrlPr>
                          <a:rPr lang="pt-BR" altLang="pt-BR" sz="2800" i="1" smtClean="0">
                            <a:solidFill>
                              <a:srgbClr val="C00000"/>
                            </a:solidFill>
                            <a:latin typeface="Cambria Math" panose="02040503050406030204" pitchFamily="18" charset="0"/>
                            <a:cs typeface="Arial" panose="020B0604020202020204" pitchFamily="34" charset="0"/>
                            <a:sym typeface="Arial" panose="020B0604020202020204" pitchFamily="34" charset="0"/>
                          </a:rPr>
                        </m:ctrlPr>
                      </m:sSupPr>
                      <m:e>
                        <m:r>
                          <a:rPr lang="pt-BR" altLang="pt-BR" sz="2800" b="0" i="1" smtClean="0">
                            <a:solidFill>
                              <a:srgbClr val="C00000"/>
                            </a:solidFill>
                            <a:latin typeface="Cambria Math" panose="02040503050406030204" pitchFamily="18" charset="0"/>
                            <a:cs typeface="Arial" panose="020B0604020202020204" pitchFamily="34" charset="0"/>
                            <a:sym typeface="Arial" panose="020B0604020202020204" pitchFamily="34" charset="0"/>
                          </a:rPr>
                          <m:t>2</m:t>
                        </m:r>
                      </m:e>
                      <m:sup>
                        <m:r>
                          <a:rPr lang="pt-BR" altLang="pt-BR" sz="2800" b="0" i="1" smtClean="0">
                            <a:solidFill>
                              <a:srgbClr val="C00000"/>
                            </a:solidFill>
                            <a:latin typeface="Cambria Math" panose="02040503050406030204" pitchFamily="18" charset="0"/>
                            <a:cs typeface="Arial" panose="020B0604020202020204" pitchFamily="34" charset="0"/>
                            <a:sym typeface="Arial" panose="020B0604020202020204" pitchFamily="34" charset="0"/>
                          </a:rPr>
                          <m:t>3</m:t>
                        </m:r>
                      </m:sup>
                    </m:sSup>
                  </m:oMath>
                </a14:m>
                <a:r>
                  <a:rPr lang="pt-BR" altLang="pt-BR" sz="2800" dirty="0">
                    <a:solidFill>
                      <a:srgbClr val="C00000"/>
                    </a:solidFill>
                    <a:latin typeface="Arial" panose="020B0604020202020204" pitchFamily="34" charset="0"/>
                    <a:cs typeface="Arial" panose="020B0604020202020204" pitchFamily="34" charset="0"/>
                    <a:sym typeface="Arial" panose="020B0604020202020204" pitchFamily="34" charset="0"/>
                  </a:rPr>
                  <a:t>  </a:t>
                </a:r>
              </a:p>
              <a:p>
                <a:pPr marL="457200" indent="-457200" algn="l">
                  <a:lnSpc>
                    <a:spcPct val="150000"/>
                  </a:lnSpc>
                  <a:buFont typeface="Arial" panose="020B0604020202020204" pitchFamily="34" charset="0"/>
                  <a:buChar char="•"/>
                </a:pPr>
                <a:r>
                  <a:rPr lang="pt-BR" altLang="pt-BR" sz="2800" dirty="0">
                    <a:solidFill>
                      <a:srgbClr val="C00000"/>
                    </a:solidFill>
                    <a:latin typeface="Arial" panose="020B0604020202020204" pitchFamily="34" charset="0"/>
                    <a:cs typeface="Arial" panose="020B0604020202020204" pitchFamily="34" charset="0"/>
                    <a:sym typeface="Arial" panose="020B0604020202020204" pitchFamily="34" charset="0"/>
                  </a:rPr>
                  <a:t>Sendo que T = N x M, N (quantidade de células) = T/M</a:t>
                </a:r>
              </a:p>
              <a:p>
                <a:pPr marL="457200" indent="-457200" algn="l">
                  <a:lnSpc>
                    <a:spcPct val="150000"/>
                  </a:lnSpc>
                  <a:buFont typeface="Arial" panose="020B0604020202020204" pitchFamily="34" charset="0"/>
                  <a:buChar char="•"/>
                </a:pPr>
                <a:r>
                  <a:rPr lang="pt-BR" altLang="pt-BR" sz="2800" dirty="0">
                    <a:solidFill>
                      <a:srgbClr val="C00000"/>
                    </a:solidFill>
                    <a:latin typeface="Arial" panose="020B0604020202020204" pitchFamily="34" charset="0"/>
                    <a:cs typeface="Arial" panose="020B0604020202020204" pitchFamily="34" charset="0"/>
                    <a:sym typeface="Arial" panose="020B0604020202020204" pitchFamily="34" charset="0"/>
                  </a:rPr>
                  <a:t>256K / 8 bits = 32K</a:t>
                </a:r>
              </a:p>
            </p:txBody>
          </p:sp>
        </mc:Choice>
        <mc:Fallback>
          <p:sp>
            <p:nvSpPr>
              <p:cNvPr id="7173" name="Rectangle 5">
                <a:extLst>
                  <a:ext uri="{FF2B5EF4-FFF2-40B4-BE49-F238E27FC236}">
                    <a16:creationId xmlns:a16="http://schemas.microsoft.com/office/drawing/2014/main" id="{27305109-3859-42A2-87E1-F5A3FF7FF357}"/>
                  </a:ext>
                </a:extLst>
              </p:cNvPr>
              <p:cNvSpPr>
                <a:spLocks noRot="1" noChangeAspect="1" noMove="1" noResize="1" noEditPoints="1" noAdjustHandles="1" noChangeArrowheads="1" noChangeShapeType="1" noTextEdit="1"/>
              </p:cNvSpPr>
              <p:nvPr/>
            </p:nvSpPr>
            <p:spPr bwMode="auto">
              <a:xfrm>
                <a:off x="1510506" y="679450"/>
                <a:ext cx="9982200" cy="7060587"/>
              </a:xfrm>
              <a:prstGeom prst="rect">
                <a:avLst/>
              </a:prstGeom>
              <a:blipFill>
                <a:blip r:embed="rId4"/>
                <a:stretch>
                  <a:fillRect l="-3177" t="-1553" r="-61" b="-1984"/>
                </a:stretch>
              </a:blip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pt-BR">
                    <a:noFill/>
                  </a:rPr>
                  <a:t> </a:t>
                </a:r>
              </a:p>
            </p:txBody>
          </p:sp>
        </mc:Fallback>
      </mc:AlternateContent>
    </p:spTree>
    <p:extLst>
      <p:ext uri="{BB962C8B-B14F-4D97-AF65-F5344CB8AC3E}">
        <p14:creationId xmlns:p14="http://schemas.microsoft.com/office/powerpoint/2010/main" val="2921169011"/>
      </p:ext>
    </p:extLst>
  </p:cSld>
  <p:clrMapOvr>
    <a:masterClrMapping/>
  </p:clrMapOvr>
  <p:transition spd="me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29" name="Picture 1">
            <a:extLst>
              <a:ext uri="{FF2B5EF4-FFF2-40B4-BE49-F238E27FC236}">
                <a16:creationId xmlns:a16="http://schemas.microsoft.com/office/drawing/2014/main" id="{8C92E8CD-C79B-6D41-721B-C5255074E3E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447925" y="-144463"/>
            <a:ext cx="17900650" cy="100425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 name="Retângulo 5">
            <a:extLst>
              <a:ext uri="{FF2B5EF4-FFF2-40B4-BE49-F238E27FC236}">
                <a16:creationId xmlns:a16="http://schemas.microsoft.com/office/drawing/2014/main" id="{C656AFE2-529F-767D-E67D-BA02B6622D5B}"/>
              </a:ext>
            </a:extLst>
          </p:cNvPr>
          <p:cNvSpPr/>
          <p:nvPr/>
        </p:nvSpPr>
        <p:spPr bwMode="auto">
          <a:xfrm>
            <a:off x="-2713038" y="-481013"/>
            <a:ext cx="18502313" cy="10858501"/>
          </a:xfrm>
          <a:prstGeom prst="rect">
            <a:avLst/>
          </a:prstGeom>
          <a:solidFill>
            <a:srgbClr val="000000">
              <a:alpha val="30196"/>
            </a:srgbClr>
          </a:solidFill>
          <a:ln w="12700" cap="flat" cmpd="sng" algn="ctr">
            <a:solidFill>
              <a:srgbClr val="000000"/>
            </a:solidFill>
            <a:prstDash val="solid"/>
            <a:miter lim="400000"/>
            <a:headEnd type="none" w="med" len="med"/>
            <a:tailEnd type="none" w="med" len="med"/>
          </a:ln>
          <a:effectLst>
            <a:outerShdw dist="12700" dir="5400000" algn="ctr" rotWithShape="0">
              <a:srgbClr val="000000">
                <a:alpha val="50000"/>
              </a:srgbClr>
            </a:outerShdw>
          </a:effectLst>
        </p:spPr>
        <p:txBody>
          <a:bodyPr lIns="38100" tIns="38100" rIns="38100" bIns="38100" anchor="ctr">
            <a:spAutoFit/>
          </a:bodyPr>
          <a:lstStyle/>
          <a:p>
            <a:pPr>
              <a:defRPr/>
            </a:pPr>
            <a:endParaRPr lang="pt-BR">
              <a:ea typeface="Helvetica Light" charset="0"/>
              <a:cs typeface="Helvetica Light" charset="0"/>
            </a:endParaRPr>
          </a:p>
        </p:txBody>
      </p:sp>
      <p:pic>
        <p:nvPicPr>
          <p:cNvPr id="22531" name="Picture 3">
            <a:extLst>
              <a:ext uri="{FF2B5EF4-FFF2-40B4-BE49-F238E27FC236}">
                <a16:creationId xmlns:a16="http://schemas.microsoft.com/office/drawing/2014/main" id="{8A2FC21C-45B1-CF40-7DFC-DBE55F9D191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586163" y="3770313"/>
            <a:ext cx="5830887" cy="22113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9" name="Picture 1">
            <a:extLst>
              <a:ext uri="{FF2B5EF4-FFF2-40B4-BE49-F238E27FC236}">
                <a16:creationId xmlns:a16="http://schemas.microsoft.com/office/drawing/2014/main" id="{CFA650AC-DA87-8979-8E40-7C07B248C6A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8956675"/>
            <a:ext cx="13004800" cy="7794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170" name="Picture 2">
            <a:extLst>
              <a:ext uri="{FF2B5EF4-FFF2-40B4-BE49-F238E27FC236}">
                <a16:creationId xmlns:a16="http://schemas.microsoft.com/office/drawing/2014/main" id="{A2A6072A-A2E8-2CC5-4A22-627F9097C50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57163"/>
            <a:ext cx="13003213" cy="3143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171" name="Rectangle 3">
            <a:extLst>
              <a:ext uri="{FF2B5EF4-FFF2-40B4-BE49-F238E27FC236}">
                <a16:creationId xmlns:a16="http://schemas.microsoft.com/office/drawing/2014/main" id="{CD3F3418-0733-FA11-0BC5-9C936E359B05}"/>
              </a:ext>
            </a:extLst>
          </p:cNvPr>
          <p:cNvSpPr>
            <a:spLocks/>
          </p:cNvSpPr>
          <p:nvPr/>
        </p:nvSpPr>
        <p:spPr bwMode="auto">
          <a:xfrm>
            <a:off x="373063" y="361950"/>
            <a:ext cx="5348287" cy="317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38100" tIns="38100" rIns="38100" bIns="38100" anchor="ctr">
            <a:spAutoFit/>
          </a:bodyPr>
          <a:lstStyle/>
          <a:p>
            <a:r>
              <a:rPr lang="pt-BR" altLang="pt-BR" sz="1600" b="1" dirty="0">
                <a:solidFill>
                  <a:srgbClr val="1B8178"/>
                </a:solidFill>
                <a:latin typeface="Arial" panose="020B0604020202020204" pitchFamily="34" charset="0"/>
                <a:cs typeface="Arial" panose="020B0604020202020204" pitchFamily="34" charset="0"/>
                <a:sym typeface="Arial" panose="020B0604020202020204" pitchFamily="34" charset="0"/>
              </a:rPr>
              <a:t>Universidade Tuiuti do Paraná  |</a:t>
            </a:r>
            <a:r>
              <a:rPr lang="pt-BR" altLang="pt-BR" sz="1600" dirty="0"/>
              <a:t>  </a:t>
            </a:r>
            <a:r>
              <a:rPr lang="pt-BR" altLang="pt-BR" sz="1600" dirty="0">
                <a:latin typeface="Arial" panose="020B0604020202020204" pitchFamily="34" charset="0"/>
                <a:cs typeface="Arial" panose="020B0604020202020204" pitchFamily="34" charset="0"/>
                <a:sym typeface="Arial" panose="020B0604020202020204" pitchFamily="34" charset="0"/>
              </a:rPr>
              <a:t>Tema da apresentação</a:t>
            </a:r>
            <a:endParaRPr lang="pt-BR" altLang="pt-BR" sz="1600" dirty="0"/>
          </a:p>
        </p:txBody>
      </p:sp>
      <p:sp>
        <p:nvSpPr>
          <p:cNvPr id="7173" name="Rectangle 5">
            <a:extLst>
              <a:ext uri="{FF2B5EF4-FFF2-40B4-BE49-F238E27FC236}">
                <a16:creationId xmlns:a16="http://schemas.microsoft.com/office/drawing/2014/main" id="{27305109-3859-42A2-87E1-F5A3FF7FF357}"/>
              </a:ext>
            </a:extLst>
          </p:cNvPr>
          <p:cNvSpPr>
            <a:spLocks/>
          </p:cNvSpPr>
          <p:nvPr/>
        </p:nvSpPr>
        <p:spPr bwMode="auto">
          <a:xfrm>
            <a:off x="1549400" y="2017363"/>
            <a:ext cx="10275887" cy="188994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spAutoFit/>
          </a:bodyPr>
          <a:lstStyle/>
          <a:p>
            <a:pPr algn="l"/>
            <a:r>
              <a:rPr lang="pt-BR" altLang="pt-BR" sz="4600" b="1" dirty="0">
                <a:solidFill>
                  <a:srgbClr val="1B8178"/>
                </a:solidFill>
                <a:latin typeface="Arial" panose="020B0604020202020204" pitchFamily="34" charset="0"/>
                <a:cs typeface="Arial" panose="020B0604020202020204" pitchFamily="34" charset="0"/>
                <a:sym typeface="Arial" panose="020B0604020202020204" pitchFamily="34" charset="0"/>
              </a:rPr>
              <a:t>Revisão Bimestral 1BIM</a:t>
            </a:r>
          </a:p>
          <a:p>
            <a:pPr algn="l"/>
            <a:r>
              <a:rPr lang="pt-BR" altLang="pt-BR" sz="2100" dirty="0">
                <a:solidFill>
                  <a:srgbClr val="1B8178"/>
                </a:solidFill>
                <a:latin typeface="Arial" panose="020B0604020202020204" pitchFamily="34" charset="0"/>
                <a:cs typeface="Arial" panose="020B0604020202020204" pitchFamily="34" charset="0"/>
                <a:sym typeface="Arial" panose="020B0604020202020204" pitchFamily="34" charset="0"/>
              </a:rPr>
              <a:t>Introdução</a:t>
            </a:r>
          </a:p>
          <a:p>
            <a:pPr algn="l"/>
            <a:endParaRPr lang="pt-BR" altLang="pt-BR" sz="1400" dirty="0">
              <a:solidFill>
                <a:srgbClr val="275D38"/>
              </a:solidFill>
            </a:endParaRPr>
          </a:p>
          <a:p>
            <a:pPr marL="285750" indent="-285750" algn="l">
              <a:lnSpc>
                <a:spcPct val="150000"/>
              </a:lnSpc>
              <a:buFont typeface="Arial" panose="020B0604020202020204" pitchFamily="34" charset="0"/>
              <a:buChar char="•"/>
            </a:pPr>
            <a:r>
              <a:rPr lang="pt-BR" altLang="pt-BR" sz="2800" dirty="0">
                <a:latin typeface="Arial" panose="020B0604020202020204" pitchFamily="34" charset="0"/>
                <a:cs typeface="Arial" panose="020B0604020202020204" pitchFamily="34" charset="0"/>
                <a:sym typeface="Arial" panose="020B0604020202020204" pitchFamily="34" charset="0"/>
              </a:rPr>
              <a:t>Processamento de dados</a:t>
            </a:r>
            <a:endParaRPr lang="pt-BR" altLang="pt-BR" sz="2800" dirty="0">
              <a:solidFill>
                <a:srgbClr val="C00000"/>
              </a:solidFill>
              <a:latin typeface="Arial" panose="020B0604020202020204" pitchFamily="34" charset="0"/>
              <a:cs typeface="Arial" panose="020B0604020202020204" pitchFamily="34" charset="0"/>
              <a:sym typeface="Arial" panose="020B0604020202020204" pitchFamily="34" charset="0"/>
            </a:endParaRPr>
          </a:p>
        </p:txBody>
      </p:sp>
      <p:pic>
        <p:nvPicPr>
          <p:cNvPr id="3" name="Imagem 2">
            <a:extLst>
              <a:ext uri="{FF2B5EF4-FFF2-40B4-BE49-F238E27FC236}">
                <a16:creationId xmlns:a16="http://schemas.microsoft.com/office/drawing/2014/main" id="{AB842615-799C-04EF-51A0-0A23743032FF}"/>
              </a:ext>
            </a:extLst>
          </p:cNvPr>
          <p:cNvPicPr>
            <a:picLocks noChangeAspect="1"/>
          </p:cNvPicPr>
          <p:nvPr/>
        </p:nvPicPr>
        <p:blipFill>
          <a:blip r:embed="rId4"/>
          <a:stretch>
            <a:fillRect/>
          </a:stretch>
        </p:blipFill>
        <p:spPr>
          <a:xfrm>
            <a:off x="2900653" y="4402881"/>
            <a:ext cx="7201905" cy="1352739"/>
          </a:xfrm>
          <a:prstGeom prst="rect">
            <a:avLst/>
          </a:prstGeom>
        </p:spPr>
      </p:pic>
    </p:spTree>
    <p:extLst>
      <p:ext uri="{BB962C8B-B14F-4D97-AF65-F5344CB8AC3E}">
        <p14:creationId xmlns:p14="http://schemas.microsoft.com/office/powerpoint/2010/main" val="3994865518"/>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9" name="Picture 1">
            <a:extLst>
              <a:ext uri="{FF2B5EF4-FFF2-40B4-BE49-F238E27FC236}">
                <a16:creationId xmlns:a16="http://schemas.microsoft.com/office/drawing/2014/main" id="{CFA650AC-DA87-8979-8E40-7C07B248C6A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8956675"/>
            <a:ext cx="13004800" cy="7794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170" name="Picture 2">
            <a:extLst>
              <a:ext uri="{FF2B5EF4-FFF2-40B4-BE49-F238E27FC236}">
                <a16:creationId xmlns:a16="http://schemas.microsoft.com/office/drawing/2014/main" id="{A2A6072A-A2E8-2CC5-4A22-627F9097C50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57163"/>
            <a:ext cx="13003213" cy="3143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171" name="Rectangle 3">
            <a:extLst>
              <a:ext uri="{FF2B5EF4-FFF2-40B4-BE49-F238E27FC236}">
                <a16:creationId xmlns:a16="http://schemas.microsoft.com/office/drawing/2014/main" id="{CD3F3418-0733-FA11-0BC5-9C936E359B05}"/>
              </a:ext>
            </a:extLst>
          </p:cNvPr>
          <p:cNvSpPr>
            <a:spLocks/>
          </p:cNvSpPr>
          <p:nvPr/>
        </p:nvSpPr>
        <p:spPr bwMode="auto">
          <a:xfrm>
            <a:off x="373063" y="361950"/>
            <a:ext cx="5348287" cy="317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38100" tIns="38100" rIns="38100" bIns="38100" anchor="ctr">
            <a:spAutoFit/>
          </a:bodyPr>
          <a:lstStyle/>
          <a:p>
            <a:r>
              <a:rPr lang="pt-BR" altLang="pt-BR" sz="1600" b="1" dirty="0">
                <a:solidFill>
                  <a:srgbClr val="1B8178"/>
                </a:solidFill>
                <a:latin typeface="Arial" panose="020B0604020202020204" pitchFamily="34" charset="0"/>
                <a:cs typeface="Arial" panose="020B0604020202020204" pitchFamily="34" charset="0"/>
                <a:sym typeface="Arial" panose="020B0604020202020204" pitchFamily="34" charset="0"/>
              </a:rPr>
              <a:t>Universidade Tuiuti do Paraná  |</a:t>
            </a:r>
            <a:r>
              <a:rPr lang="pt-BR" altLang="pt-BR" sz="1600" dirty="0"/>
              <a:t>  </a:t>
            </a:r>
            <a:r>
              <a:rPr lang="pt-BR" altLang="pt-BR" sz="1600" dirty="0">
                <a:latin typeface="Arial" panose="020B0604020202020204" pitchFamily="34" charset="0"/>
                <a:cs typeface="Arial" panose="020B0604020202020204" pitchFamily="34" charset="0"/>
                <a:sym typeface="Arial" panose="020B0604020202020204" pitchFamily="34" charset="0"/>
              </a:rPr>
              <a:t>Tema da apresentação</a:t>
            </a:r>
            <a:endParaRPr lang="pt-BR" altLang="pt-BR" sz="1600" dirty="0"/>
          </a:p>
        </p:txBody>
      </p:sp>
      <p:sp>
        <p:nvSpPr>
          <p:cNvPr id="7173" name="Rectangle 5">
            <a:extLst>
              <a:ext uri="{FF2B5EF4-FFF2-40B4-BE49-F238E27FC236}">
                <a16:creationId xmlns:a16="http://schemas.microsoft.com/office/drawing/2014/main" id="{27305109-3859-42A2-87E1-F5A3FF7FF357}"/>
              </a:ext>
            </a:extLst>
          </p:cNvPr>
          <p:cNvSpPr>
            <a:spLocks/>
          </p:cNvSpPr>
          <p:nvPr/>
        </p:nvSpPr>
        <p:spPr bwMode="auto">
          <a:xfrm>
            <a:off x="1549400" y="2017363"/>
            <a:ext cx="10275887" cy="188994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spAutoFit/>
          </a:bodyPr>
          <a:lstStyle/>
          <a:p>
            <a:pPr algn="l"/>
            <a:r>
              <a:rPr lang="pt-BR" altLang="pt-BR" sz="4600" b="1" dirty="0">
                <a:solidFill>
                  <a:srgbClr val="1B8178"/>
                </a:solidFill>
                <a:latin typeface="Arial" panose="020B0604020202020204" pitchFamily="34" charset="0"/>
                <a:cs typeface="Arial" panose="020B0604020202020204" pitchFamily="34" charset="0"/>
                <a:sym typeface="Arial" panose="020B0604020202020204" pitchFamily="34" charset="0"/>
              </a:rPr>
              <a:t>Revisão Bimestral 1BIM</a:t>
            </a:r>
          </a:p>
          <a:p>
            <a:pPr algn="l"/>
            <a:r>
              <a:rPr lang="pt-BR" altLang="pt-BR" sz="2100" dirty="0">
                <a:solidFill>
                  <a:srgbClr val="1B8178"/>
                </a:solidFill>
                <a:latin typeface="Arial" panose="020B0604020202020204" pitchFamily="34" charset="0"/>
                <a:cs typeface="Arial" panose="020B0604020202020204" pitchFamily="34" charset="0"/>
                <a:sym typeface="Arial" panose="020B0604020202020204" pitchFamily="34" charset="0"/>
              </a:rPr>
              <a:t>Introdução</a:t>
            </a:r>
          </a:p>
          <a:p>
            <a:pPr algn="l"/>
            <a:endParaRPr lang="pt-BR" altLang="pt-BR" sz="1400" dirty="0">
              <a:solidFill>
                <a:srgbClr val="275D38"/>
              </a:solidFill>
            </a:endParaRPr>
          </a:p>
          <a:p>
            <a:pPr marL="285750" indent="-285750" algn="l">
              <a:lnSpc>
                <a:spcPct val="150000"/>
              </a:lnSpc>
              <a:buFont typeface="Arial" panose="020B0604020202020204" pitchFamily="34" charset="0"/>
              <a:buChar char="•"/>
            </a:pPr>
            <a:r>
              <a:rPr lang="pt-BR" altLang="pt-BR" sz="2800" dirty="0">
                <a:latin typeface="Arial" panose="020B0604020202020204" pitchFamily="34" charset="0"/>
                <a:cs typeface="Arial" panose="020B0604020202020204" pitchFamily="34" charset="0"/>
                <a:sym typeface="Arial" panose="020B0604020202020204" pitchFamily="34" charset="0"/>
              </a:rPr>
              <a:t>Processamento de dados</a:t>
            </a:r>
            <a:endParaRPr lang="pt-BR" altLang="pt-BR" sz="2800" dirty="0">
              <a:solidFill>
                <a:srgbClr val="C00000"/>
              </a:solidFill>
              <a:latin typeface="Arial" panose="020B0604020202020204" pitchFamily="34" charset="0"/>
              <a:cs typeface="Arial" panose="020B0604020202020204" pitchFamily="34" charset="0"/>
              <a:sym typeface="Arial" panose="020B0604020202020204" pitchFamily="34" charset="0"/>
            </a:endParaRPr>
          </a:p>
        </p:txBody>
      </p:sp>
      <p:pic>
        <p:nvPicPr>
          <p:cNvPr id="3" name="Imagem 2">
            <a:extLst>
              <a:ext uri="{FF2B5EF4-FFF2-40B4-BE49-F238E27FC236}">
                <a16:creationId xmlns:a16="http://schemas.microsoft.com/office/drawing/2014/main" id="{AB842615-799C-04EF-51A0-0A23743032FF}"/>
              </a:ext>
            </a:extLst>
          </p:cNvPr>
          <p:cNvPicPr>
            <a:picLocks noChangeAspect="1"/>
          </p:cNvPicPr>
          <p:nvPr/>
        </p:nvPicPr>
        <p:blipFill>
          <a:blip r:embed="rId4"/>
          <a:stretch>
            <a:fillRect/>
          </a:stretch>
        </p:blipFill>
        <p:spPr>
          <a:xfrm>
            <a:off x="2900653" y="4402881"/>
            <a:ext cx="7201905" cy="1352739"/>
          </a:xfrm>
          <a:prstGeom prst="rect">
            <a:avLst/>
          </a:prstGeom>
        </p:spPr>
      </p:pic>
    </p:spTree>
    <p:extLst>
      <p:ext uri="{BB962C8B-B14F-4D97-AF65-F5344CB8AC3E}">
        <p14:creationId xmlns:p14="http://schemas.microsoft.com/office/powerpoint/2010/main" val="2556356147"/>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9" name="Picture 1">
            <a:extLst>
              <a:ext uri="{FF2B5EF4-FFF2-40B4-BE49-F238E27FC236}">
                <a16:creationId xmlns:a16="http://schemas.microsoft.com/office/drawing/2014/main" id="{CFA650AC-DA87-8979-8E40-7C07B248C6A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8956675"/>
            <a:ext cx="13004800" cy="7794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170" name="Picture 2">
            <a:extLst>
              <a:ext uri="{FF2B5EF4-FFF2-40B4-BE49-F238E27FC236}">
                <a16:creationId xmlns:a16="http://schemas.microsoft.com/office/drawing/2014/main" id="{A2A6072A-A2E8-2CC5-4A22-627F9097C50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57163"/>
            <a:ext cx="13003213" cy="3143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171" name="Rectangle 3">
            <a:extLst>
              <a:ext uri="{FF2B5EF4-FFF2-40B4-BE49-F238E27FC236}">
                <a16:creationId xmlns:a16="http://schemas.microsoft.com/office/drawing/2014/main" id="{CD3F3418-0733-FA11-0BC5-9C936E359B05}"/>
              </a:ext>
            </a:extLst>
          </p:cNvPr>
          <p:cNvSpPr>
            <a:spLocks/>
          </p:cNvSpPr>
          <p:nvPr/>
        </p:nvSpPr>
        <p:spPr bwMode="auto">
          <a:xfrm>
            <a:off x="373063" y="361950"/>
            <a:ext cx="5348287" cy="317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38100" tIns="38100" rIns="38100" bIns="38100" anchor="ctr">
            <a:spAutoFit/>
          </a:bodyPr>
          <a:lstStyle/>
          <a:p>
            <a:r>
              <a:rPr lang="pt-BR" altLang="pt-BR" sz="1600" b="1" dirty="0">
                <a:solidFill>
                  <a:srgbClr val="1B8178"/>
                </a:solidFill>
                <a:latin typeface="Arial" panose="020B0604020202020204" pitchFamily="34" charset="0"/>
                <a:cs typeface="Arial" panose="020B0604020202020204" pitchFamily="34" charset="0"/>
                <a:sym typeface="Arial" panose="020B0604020202020204" pitchFamily="34" charset="0"/>
              </a:rPr>
              <a:t>Universidade Tuiuti do Paraná  |</a:t>
            </a:r>
            <a:r>
              <a:rPr lang="pt-BR" altLang="pt-BR" sz="1600" dirty="0"/>
              <a:t>  </a:t>
            </a:r>
            <a:r>
              <a:rPr lang="pt-BR" altLang="pt-BR" sz="1600" dirty="0">
                <a:latin typeface="Arial" panose="020B0604020202020204" pitchFamily="34" charset="0"/>
                <a:cs typeface="Arial" panose="020B0604020202020204" pitchFamily="34" charset="0"/>
                <a:sym typeface="Arial" panose="020B0604020202020204" pitchFamily="34" charset="0"/>
              </a:rPr>
              <a:t>Tema da apresentação</a:t>
            </a:r>
            <a:endParaRPr lang="pt-BR" altLang="pt-BR" sz="1600" dirty="0"/>
          </a:p>
        </p:txBody>
      </p:sp>
      <p:sp>
        <p:nvSpPr>
          <p:cNvPr id="7173" name="Rectangle 5">
            <a:extLst>
              <a:ext uri="{FF2B5EF4-FFF2-40B4-BE49-F238E27FC236}">
                <a16:creationId xmlns:a16="http://schemas.microsoft.com/office/drawing/2014/main" id="{27305109-3859-42A2-87E1-F5A3FF7FF357}"/>
              </a:ext>
            </a:extLst>
          </p:cNvPr>
          <p:cNvSpPr>
            <a:spLocks/>
          </p:cNvSpPr>
          <p:nvPr/>
        </p:nvSpPr>
        <p:spPr bwMode="auto">
          <a:xfrm>
            <a:off x="1363662" y="884237"/>
            <a:ext cx="10275887" cy="64142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spAutoFit/>
          </a:bodyPr>
          <a:lstStyle/>
          <a:p>
            <a:pPr algn="l"/>
            <a:r>
              <a:rPr lang="pt-BR" altLang="pt-BR" sz="4600" b="1" dirty="0">
                <a:solidFill>
                  <a:srgbClr val="1B8178"/>
                </a:solidFill>
                <a:latin typeface="Arial" panose="020B0604020202020204" pitchFamily="34" charset="0"/>
                <a:cs typeface="Arial" panose="020B0604020202020204" pitchFamily="34" charset="0"/>
                <a:sym typeface="Arial" panose="020B0604020202020204" pitchFamily="34" charset="0"/>
              </a:rPr>
              <a:t>Revisão Bimestral 1BIM</a:t>
            </a:r>
          </a:p>
          <a:p>
            <a:pPr algn="l"/>
            <a:r>
              <a:rPr lang="pt-BR" altLang="pt-BR" sz="2100" dirty="0">
                <a:solidFill>
                  <a:srgbClr val="1B8178"/>
                </a:solidFill>
                <a:latin typeface="Arial" panose="020B0604020202020204" pitchFamily="34" charset="0"/>
                <a:cs typeface="Arial" panose="020B0604020202020204" pitchFamily="34" charset="0"/>
                <a:sym typeface="Arial" panose="020B0604020202020204" pitchFamily="34" charset="0"/>
              </a:rPr>
              <a:t>Introdução</a:t>
            </a:r>
          </a:p>
          <a:p>
            <a:pPr algn="l"/>
            <a:endParaRPr lang="pt-BR" altLang="pt-BR" sz="1400" dirty="0">
              <a:solidFill>
                <a:srgbClr val="275D38"/>
              </a:solidFill>
            </a:endParaRPr>
          </a:p>
          <a:p>
            <a:pPr marL="285750" indent="-285750" algn="l">
              <a:lnSpc>
                <a:spcPct val="150000"/>
              </a:lnSpc>
              <a:buFont typeface="Arial" panose="020B0604020202020204" pitchFamily="34" charset="0"/>
              <a:buChar char="•"/>
            </a:pPr>
            <a:r>
              <a:rPr lang="pt-BR" altLang="pt-BR" sz="2800" dirty="0">
                <a:latin typeface="Arial" panose="020B0604020202020204" pitchFamily="34" charset="0"/>
                <a:cs typeface="Arial" panose="020B0604020202020204" pitchFamily="34" charset="0"/>
                <a:sym typeface="Arial" panose="020B0604020202020204" pitchFamily="34" charset="0"/>
              </a:rPr>
              <a:t>Hardware</a:t>
            </a:r>
          </a:p>
          <a:p>
            <a:pPr marL="285750" indent="-285750" algn="l">
              <a:lnSpc>
                <a:spcPct val="150000"/>
              </a:lnSpc>
              <a:buFont typeface="Arial" panose="020B0604020202020204" pitchFamily="34" charset="0"/>
              <a:buChar char="•"/>
            </a:pPr>
            <a:r>
              <a:rPr lang="pt-BR" altLang="pt-BR" sz="2800" dirty="0">
                <a:solidFill>
                  <a:srgbClr val="C00000"/>
                </a:solidFill>
                <a:latin typeface="Arial" panose="020B0604020202020204" pitchFamily="34" charset="0"/>
                <a:cs typeface="Arial" panose="020B0604020202020204" pitchFamily="34" charset="0"/>
                <a:sym typeface="Arial" panose="020B0604020202020204" pitchFamily="34" charset="0"/>
              </a:rPr>
              <a:t>Parte constituída por diversos componentes físicos do computador.</a:t>
            </a:r>
          </a:p>
          <a:p>
            <a:pPr marL="285750" indent="-285750" algn="l">
              <a:lnSpc>
                <a:spcPct val="150000"/>
              </a:lnSpc>
              <a:buFont typeface="Arial" panose="020B0604020202020204" pitchFamily="34" charset="0"/>
              <a:buChar char="•"/>
            </a:pPr>
            <a:r>
              <a:rPr lang="pt-BR" altLang="pt-BR" sz="2800" dirty="0">
                <a:solidFill>
                  <a:schemeClr val="tx1"/>
                </a:solidFill>
                <a:latin typeface="Arial" panose="020B0604020202020204" pitchFamily="34" charset="0"/>
                <a:cs typeface="Arial" panose="020B0604020202020204" pitchFamily="34" charset="0"/>
                <a:sym typeface="Arial" panose="020B0604020202020204" pitchFamily="34" charset="0"/>
              </a:rPr>
              <a:t>Software</a:t>
            </a:r>
          </a:p>
          <a:p>
            <a:pPr marL="285750" indent="-285750" algn="l">
              <a:lnSpc>
                <a:spcPct val="150000"/>
              </a:lnSpc>
              <a:buFont typeface="Arial" panose="020B0604020202020204" pitchFamily="34" charset="0"/>
              <a:buChar char="•"/>
            </a:pPr>
            <a:r>
              <a:rPr lang="pt-BR" altLang="pt-BR" sz="2800" dirty="0">
                <a:solidFill>
                  <a:srgbClr val="C00000"/>
                </a:solidFill>
                <a:latin typeface="Arial" panose="020B0604020202020204" pitchFamily="34" charset="0"/>
                <a:cs typeface="Arial" panose="020B0604020202020204" pitchFamily="34" charset="0"/>
                <a:sym typeface="Arial" panose="020B0604020202020204" pitchFamily="34" charset="0"/>
              </a:rPr>
              <a:t>O termo software que faz oposição ao termo hardware, é a “inteligência” do computador ou seja são instruções criadas através de linguagens de programação de alto nível como C, Pascal, Fortran entre outras.</a:t>
            </a:r>
          </a:p>
        </p:txBody>
      </p:sp>
    </p:spTree>
    <p:extLst>
      <p:ext uri="{BB962C8B-B14F-4D97-AF65-F5344CB8AC3E}">
        <p14:creationId xmlns:p14="http://schemas.microsoft.com/office/powerpoint/2010/main" val="2695785995"/>
      </p:ext>
    </p:extLst>
  </p:cSld>
  <p:clrMapOvr>
    <a:masterClrMapping/>
  </p:clrMapOvr>
  <p:transition spd="med"/>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White">
  <a:themeElements>
    <a:clrScheme name="">
      <a:dk1>
        <a:srgbClr val="000000"/>
      </a:dk1>
      <a:lt1>
        <a:srgbClr val="FFFFFF"/>
      </a:lt1>
      <a:dk2>
        <a:srgbClr val="53585F"/>
      </a:dk2>
      <a:lt2>
        <a:srgbClr val="DCDEE0"/>
      </a:lt2>
      <a:accent1>
        <a:srgbClr val="0365C0"/>
      </a:accent1>
      <a:accent2>
        <a:srgbClr val="00882B"/>
      </a:accent2>
      <a:accent3>
        <a:srgbClr val="FFFFFF"/>
      </a:accent3>
      <a:accent4>
        <a:srgbClr val="000000"/>
      </a:accent4>
      <a:accent5>
        <a:srgbClr val="AAB8DC"/>
      </a:accent5>
      <a:accent6>
        <a:srgbClr val="007B26"/>
      </a:accent6>
      <a:hlink>
        <a:srgbClr val="0000FF"/>
      </a:hlink>
      <a:folHlink>
        <a:srgbClr val="FF00FF"/>
      </a:folHlink>
    </a:clrScheme>
    <a:fontScheme name="White">
      <a:majorFont>
        <a:latin typeface="Helvetica Light"/>
        <a:ea typeface=""/>
        <a:cs typeface=""/>
      </a:majorFont>
      <a:minorFont>
        <a:latin typeface="Helvetica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12700" cap="flat" cmpd="sng" algn="ctr">
          <a:solidFill>
            <a:srgbClr val="000000"/>
          </a:solidFill>
          <a:prstDash val="solid"/>
          <a:miter lim="400000"/>
          <a:headEnd type="none" w="med" len="med"/>
          <a:tailEnd type="none" w="med" len="med"/>
        </a:ln>
        <a:effectLst>
          <a:outerShdw blurRad="25400" dist="12700" dir="5400000" algn="ctr" rotWithShape="0">
            <a:srgbClr val="000000">
              <a:alpha val="50000"/>
            </a:srgbClr>
          </a:outerShdw>
        </a:effectLst>
      </a:spPr>
      <a:bodyPr vert="horz" wrap="square" lIns="38100" tIns="38100" rIns="38100" bIns="38100" numCol="1" anchor="ctr" anchorCtr="0" compatLnSpc="1">
        <a:prstTxWarp prst="textNoShape">
          <a:avLst/>
        </a:prstTxWarp>
        <a:spAutoFit/>
      </a:bodyPr>
      <a:lstStyle>
        <a:defPPr marL="0" marR="0" indent="0" algn="ctr" defTabSz="584200" rtl="0" eaLnBrk="1" fontAlgn="base" latinLnBrk="0" hangingPunct="0">
          <a:lnSpc>
            <a:spcPct val="100000"/>
          </a:lnSpc>
          <a:spcBef>
            <a:spcPct val="0"/>
          </a:spcBef>
          <a:spcAft>
            <a:spcPct val="0"/>
          </a:spcAft>
          <a:buClrTx/>
          <a:buSzTx/>
          <a:buFontTx/>
          <a:buNone/>
          <a:tabLst/>
          <a:defRPr kumimoji="0" lang="pt-BR" altLang="pt-BR" sz="3400" b="0" i="0" u="none" strike="noStrike" cap="none" normalizeH="0" baseline="0" smtClean="0">
            <a:ln>
              <a:noFill/>
            </a:ln>
            <a:solidFill>
              <a:srgbClr val="000000"/>
            </a:solidFill>
            <a:effectLst/>
            <a:latin typeface="Helvetica Light" charset="0"/>
            <a:sym typeface="Helvetica Light"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12700" cap="flat" cmpd="sng" algn="ctr">
          <a:solidFill>
            <a:srgbClr val="000000"/>
          </a:solidFill>
          <a:prstDash val="solid"/>
          <a:miter lim="400000"/>
          <a:headEnd type="none" w="med" len="med"/>
          <a:tailEnd type="none" w="med" len="med"/>
        </a:ln>
        <a:effectLst>
          <a:outerShdw blurRad="25400" dist="12700" dir="5400000" algn="ctr" rotWithShape="0">
            <a:srgbClr val="000000">
              <a:alpha val="50000"/>
            </a:srgbClr>
          </a:outerShdw>
        </a:effectLst>
      </a:spPr>
      <a:bodyPr vert="horz" wrap="square" lIns="38100" tIns="38100" rIns="38100" bIns="38100" numCol="1" anchor="ctr" anchorCtr="0" compatLnSpc="1">
        <a:prstTxWarp prst="textNoShape">
          <a:avLst/>
        </a:prstTxWarp>
        <a:spAutoFit/>
      </a:bodyPr>
      <a:lstStyle>
        <a:defPPr marL="0" marR="0" indent="0" algn="ctr" defTabSz="584200" rtl="0" eaLnBrk="1" fontAlgn="base" latinLnBrk="0" hangingPunct="0">
          <a:lnSpc>
            <a:spcPct val="100000"/>
          </a:lnSpc>
          <a:spcBef>
            <a:spcPct val="0"/>
          </a:spcBef>
          <a:spcAft>
            <a:spcPct val="0"/>
          </a:spcAft>
          <a:buClrTx/>
          <a:buSzTx/>
          <a:buFontTx/>
          <a:buNone/>
          <a:tabLst/>
          <a:defRPr kumimoji="0" lang="pt-BR" altLang="pt-BR" sz="3400" b="0" i="0" u="none" strike="noStrike" cap="none" normalizeH="0" baseline="0" smtClean="0">
            <a:ln>
              <a:noFill/>
            </a:ln>
            <a:solidFill>
              <a:srgbClr val="000000"/>
            </a:solidFill>
            <a:effectLst/>
            <a:latin typeface="Helvetica Light" charset="0"/>
            <a:sym typeface="Helvetica Light" charset="0"/>
          </a:defRPr>
        </a:defPPr>
      </a:lst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o Office">
  <a:themeElements>
    <a:clrScheme name="">
      <a:dk1>
        <a:srgbClr val="000000"/>
      </a:dk1>
      <a:lt1>
        <a:srgbClr val="FFFFFF"/>
      </a:lt1>
      <a:dk2>
        <a:srgbClr val="53585F"/>
      </a:dk2>
      <a:lt2>
        <a:srgbClr val="DCDEE0"/>
      </a:lt2>
      <a:accent1>
        <a:srgbClr val="0365C0"/>
      </a:accent1>
      <a:accent2>
        <a:srgbClr val="00882B"/>
      </a:accent2>
      <a:accent3>
        <a:srgbClr val="FFFFFF"/>
      </a:accent3>
      <a:accent4>
        <a:srgbClr val="000000"/>
      </a:accent4>
      <a:accent5>
        <a:srgbClr val="AAB8DC"/>
      </a:accent5>
      <a:accent6>
        <a:srgbClr val="007B26"/>
      </a:accent6>
      <a:hlink>
        <a:srgbClr val="0000FF"/>
      </a:hlink>
      <a:folHlink>
        <a:srgbClr val="FF00FF"/>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o" ma:contentTypeID="0x01010013AF8EF9E5BAD946A819ECD8CE320CDE" ma:contentTypeVersion="3" ma:contentTypeDescription="Crie um novo documento." ma:contentTypeScope="" ma:versionID="107e1cae45b8ae55af876f12aa0efdee">
  <xsd:schema xmlns:xsd="http://www.w3.org/2001/XMLSchema" xmlns:xs="http://www.w3.org/2001/XMLSchema" xmlns:p="http://schemas.microsoft.com/office/2006/metadata/properties" xmlns:ns2="8807d410-e233-4288-8cf2-8b3995775ef1" targetNamespace="http://schemas.microsoft.com/office/2006/metadata/properties" ma:root="true" ma:fieldsID="e28145c9f8a3ab0bf435e668bb98f786" ns2:_="">
    <xsd:import namespace="8807d410-e233-4288-8cf2-8b3995775ef1"/>
    <xsd:element name="properties">
      <xsd:complexType>
        <xsd:sequence>
          <xsd:element name="documentManagement">
            <xsd:complexType>
              <xsd:all>
                <xsd:element ref="ns2:MediaServiceMetadata" minOccurs="0"/>
                <xsd:element ref="ns2:MediaServiceFastMetadata"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807d410-e233-4288-8cf2-8b3995775ef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ú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4FDD5F63-DE5D-40A9-90FE-9D4443CAA696}"/>
</file>

<file path=customXml/itemProps2.xml><?xml version="1.0" encoding="utf-8"?>
<ds:datastoreItem xmlns:ds="http://schemas.openxmlformats.org/officeDocument/2006/customXml" ds:itemID="{5569ABAC-37E7-42A7-ABBA-B531D9151950}"/>
</file>

<file path=customXml/itemProps3.xml><?xml version="1.0" encoding="utf-8"?>
<ds:datastoreItem xmlns:ds="http://schemas.openxmlformats.org/officeDocument/2006/customXml" ds:itemID="{F602C29C-C16E-40DB-8FD6-EFB0019CC2B7}"/>
</file>

<file path=docProps/app.xml><?xml version="1.0" encoding="utf-8"?>
<Properties xmlns="http://schemas.openxmlformats.org/officeDocument/2006/extended-properties" xmlns:vt="http://schemas.openxmlformats.org/officeDocument/2006/docPropsVTypes">
  <TotalTime>5571</TotalTime>
  <Words>3353</Words>
  <Application>Microsoft Office PowerPoint</Application>
  <PresentationFormat>Personalizar</PresentationFormat>
  <Paragraphs>470</Paragraphs>
  <Slides>65</Slides>
  <Notes>0</Notes>
  <HiddenSlides>0</HiddenSlides>
  <MMClips>0</MMClips>
  <ScaleCrop>false</ScaleCrop>
  <HeadingPairs>
    <vt:vector size="6" baseType="variant">
      <vt:variant>
        <vt:lpstr>Fontes usadas</vt:lpstr>
      </vt:variant>
      <vt:variant>
        <vt:i4>4</vt:i4>
      </vt:variant>
      <vt:variant>
        <vt:lpstr>Tema</vt:lpstr>
      </vt:variant>
      <vt:variant>
        <vt:i4>1</vt:i4>
      </vt:variant>
      <vt:variant>
        <vt:lpstr>Títulos de slides</vt:lpstr>
      </vt:variant>
      <vt:variant>
        <vt:i4>65</vt:i4>
      </vt:variant>
    </vt:vector>
  </HeadingPairs>
  <TitlesOfParts>
    <vt:vector size="70" baseType="lpstr">
      <vt:lpstr>Arial</vt:lpstr>
      <vt:lpstr>Cambria Math</vt:lpstr>
      <vt:lpstr>Helvetica Light</vt:lpstr>
      <vt:lpstr>Helvetica Neue</vt:lpstr>
      <vt:lpstr>White</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cp:lastModifiedBy>IGOR PEREIRA DOS SANTOS</cp:lastModifiedBy>
  <cp:revision>7</cp:revision>
  <dcterms:modified xsi:type="dcterms:W3CDTF">2023-09-19T22:28:55Z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0x01010013AF8EF9E5BAD946A819ECD8CE320CDE</vt:lpwstr>
  </property>
</Properties>
</file>